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18.jpg" ContentType="image/png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2" r:id="rId2"/>
    <p:sldId id="267" r:id="rId3"/>
    <p:sldId id="277" r:id="rId4"/>
    <p:sldId id="270" r:id="rId5"/>
    <p:sldId id="278" r:id="rId6"/>
    <p:sldId id="279" r:id="rId7"/>
    <p:sldId id="265" r:id="rId8"/>
    <p:sldId id="273" r:id="rId9"/>
    <p:sldId id="266" r:id="rId10"/>
    <p:sldId id="259" r:id="rId11"/>
    <p:sldId id="256" r:id="rId12"/>
    <p:sldId id="274" r:id="rId13"/>
    <p:sldId id="280" r:id="rId14"/>
    <p:sldId id="276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0000"/>
    <a:srgbClr val="012B5D"/>
    <a:srgbClr val="0587AF"/>
    <a:srgbClr val="FFFFFF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1" autoAdjust="0"/>
    <p:restoredTop sz="94660"/>
  </p:normalViewPr>
  <p:slideViewPr>
    <p:cSldViewPr snapToGrid="0">
      <p:cViewPr>
        <p:scale>
          <a:sx n="60" d="100"/>
          <a:sy n="60" d="100"/>
        </p:scale>
        <p:origin x="1084" y="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ngkhantmyat158@gmail.com" userId="c5af95fe143b99a7" providerId="LiveId" clId="{1E5D0496-18AE-4EDF-8E30-DBF4846834F7}"/>
    <pc:docChg chg="undo redo custSel addSld delSld modSld sldOrd modMainMaster">
      <pc:chgData name="aungkhantmyat158@gmail.com" userId="c5af95fe143b99a7" providerId="LiveId" clId="{1E5D0496-18AE-4EDF-8E30-DBF4846834F7}" dt="2020-08-31T16:16:45.021" v="794"/>
      <pc:docMkLst>
        <pc:docMk/>
      </pc:docMkLst>
      <pc:sldChg chg="modSp modTransition">
        <pc:chgData name="aungkhantmyat158@gmail.com" userId="c5af95fe143b99a7" providerId="LiveId" clId="{1E5D0496-18AE-4EDF-8E30-DBF4846834F7}" dt="2020-08-20T16:24:37.790" v="665"/>
        <pc:sldMkLst>
          <pc:docMk/>
          <pc:sldMk cId="2559996169" sldId="256"/>
        </pc:sldMkLst>
        <pc:spChg chg="mod">
          <ac:chgData name="aungkhantmyat158@gmail.com" userId="c5af95fe143b99a7" providerId="LiveId" clId="{1E5D0496-18AE-4EDF-8E30-DBF4846834F7}" dt="2020-08-20T16:24:37.790" v="665"/>
          <ac:spMkLst>
            <pc:docMk/>
            <pc:sldMk cId="2559996169" sldId="256"/>
            <ac:spMk id="42" creationId="{E768D225-48AD-40BE-83FF-192CBA592DB1}"/>
          </ac:spMkLst>
        </pc:spChg>
      </pc:sldChg>
      <pc:sldChg chg="modTransition">
        <pc:chgData name="aungkhantmyat158@gmail.com" userId="c5af95fe143b99a7" providerId="LiveId" clId="{1E5D0496-18AE-4EDF-8E30-DBF4846834F7}" dt="2020-08-20T14:50:26.515" v="166"/>
        <pc:sldMkLst>
          <pc:docMk/>
          <pc:sldMk cId="1018552632" sldId="259"/>
        </pc:sldMkLst>
      </pc:sldChg>
      <pc:sldChg chg="addSp delSp modSp mod modTransition">
        <pc:chgData name="aungkhantmyat158@gmail.com" userId="c5af95fe143b99a7" providerId="LiveId" clId="{1E5D0496-18AE-4EDF-8E30-DBF4846834F7}" dt="2020-08-20T16:24:11.858" v="664" actId="207"/>
        <pc:sldMkLst>
          <pc:docMk/>
          <pc:sldMk cId="743458403" sldId="265"/>
        </pc:sldMkLst>
        <pc:spChg chg="add del">
          <ac:chgData name="aungkhantmyat158@gmail.com" userId="c5af95fe143b99a7" providerId="LiveId" clId="{1E5D0496-18AE-4EDF-8E30-DBF4846834F7}" dt="2020-08-20T14:53:13.204" v="169" actId="478"/>
          <ac:spMkLst>
            <pc:docMk/>
            <pc:sldMk cId="743458403" sldId="265"/>
            <ac:spMk id="6" creationId="{B0D3CA23-B360-46EA-B5E7-C939F9FBE1FD}"/>
          </ac:spMkLst>
        </pc:spChg>
        <pc:spChg chg="mod">
          <ac:chgData name="aungkhantmyat158@gmail.com" userId="c5af95fe143b99a7" providerId="LiveId" clId="{1E5D0496-18AE-4EDF-8E30-DBF4846834F7}" dt="2020-08-20T15:10:43.620" v="239" actId="14861"/>
          <ac:spMkLst>
            <pc:docMk/>
            <pc:sldMk cId="743458403" sldId="265"/>
            <ac:spMk id="21" creationId="{071E7ADC-4342-4A32-AE0A-9797424D26B0}"/>
          </ac:spMkLst>
        </pc:spChg>
        <pc:spChg chg="mod">
          <ac:chgData name="aungkhantmyat158@gmail.com" userId="c5af95fe143b99a7" providerId="LiveId" clId="{1E5D0496-18AE-4EDF-8E30-DBF4846834F7}" dt="2020-08-20T16:24:11.858" v="664" actId="207"/>
          <ac:spMkLst>
            <pc:docMk/>
            <pc:sldMk cId="743458403" sldId="265"/>
            <ac:spMk id="22" creationId="{82995A11-298E-46F1-AB63-117F42D8E53B}"/>
          </ac:spMkLst>
        </pc:spChg>
        <pc:spChg chg="mod">
          <ac:chgData name="aungkhantmyat158@gmail.com" userId="c5af95fe143b99a7" providerId="LiveId" clId="{1E5D0496-18AE-4EDF-8E30-DBF4846834F7}" dt="2020-08-20T14:53:55.952" v="177" actId="14100"/>
          <ac:spMkLst>
            <pc:docMk/>
            <pc:sldMk cId="743458403" sldId="265"/>
            <ac:spMk id="53" creationId="{E1B18424-D8E0-42B2-9B3E-8A2D94DE82CF}"/>
          </ac:spMkLst>
        </pc:spChg>
        <pc:grpChg chg="mod">
          <ac:chgData name="aungkhantmyat158@gmail.com" userId="c5af95fe143b99a7" providerId="LiveId" clId="{1E5D0496-18AE-4EDF-8E30-DBF4846834F7}" dt="2020-08-20T15:10:31.206" v="238" actId="1076"/>
          <ac:grpSpMkLst>
            <pc:docMk/>
            <pc:sldMk cId="743458403" sldId="265"/>
            <ac:grpSpMk id="2" creationId="{1C8615C4-87BB-4FB0-B1C0-F8F8B4FDC0BD}"/>
          </ac:grpSpMkLst>
        </pc:grpChg>
      </pc:sldChg>
      <pc:sldChg chg="addSp delSp modSp mod modTransition modAnim">
        <pc:chgData name="aungkhantmyat158@gmail.com" userId="c5af95fe143b99a7" providerId="LiveId" clId="{1E5D0496-18AE-4EDF-8E30-DBF4846834F7}" dt="2020-08-31T13:19:33.045" v="791" actId="1076"/>
        <pc:sldMkLst>
          <pc:docMk/>
          <pc:sldMk cId="3469225735" sldId="266"/>
        </pc:sldMkLst>
        <pc:spChg chg="add del">
          <ac:chgData name="aungkhantmyat158@gmail.com" userId="c5af95fe143b99a7" providerId="LiveId" clId="{1E5D0496-18AE-4EDF-8E30-DBF4846834F7}" dt="2020-08-20T14:43:51.679" v="107" actId="478"/>
          <ac:spMkLst>
            <pc:docMk/>
            <pc:sldMk cId="3469225735" sldId="266"/>
            <ac:spMk id="2" creationId="{7415ED8E-F0FE-4C7C-9DC6-FD2B9BEA614C}"/>
          </ac:spMkLst>
        </pc:spChg>
        <pc:spChg chg="mod">
          <ac:chgData name="aungkhantmyat158@gmail.com" userId="c5af95fe143b99a7" providerId="LiveId" clId="{1E5D0496-18AE-4EDF-8E30-DBF4846834F7}" dt="2020-08-31T13:19:33.045" v="791" actId="1076"/>
          <ac:spMkLst>
            <pc:docMk/>
            <pc:sldMk cId="3469225735" sldId="266"/>
            <ac:spMk id="8" creationId="{AD81B003-5C1D-445F-BA85-138D72A659A5}"/>
          </ac:spMkLst>
        </pc:spChg>
        <pc:spChg chg="mod">
          <ac:chgData name="aungkhantmyat158@gmail.com" userId="c5af95fe143b99a7" providerId="LiveId" clId="{1E5D0496-18AE-4EDF-8E30-DBF4846834F7}" dt="2020-08-24T06:18:44.407" v="690"/>
          <ac:spMkLst>
            <pc:docMk/>
            <pc:sldMk cId="3469225735" sldId="266"/>
            <ac:spMk id="9" creationId="{10CD13E6-9B5D-4472-B9F8-38AA6FF7B01A}"/>
          </ac:spMkLst>
        </pc:spChg>
        <pc:spChg chg="mod">
          <ac:chgData name="aungkhantmyat158@gmail.com" userId="c5af95fe143b99a7" providerId="LiveId" clId="{1E5D0496-18AE-4EDF-8E30-DBF4846834F7}" dt="2020-08-31T12:58:47.506" v="759" actId="1076"/>
          <ac:spMkLst>
            <pc:docMk/>
            <pc:sldMk cId="3469225735" sldId="266"/>
            <ac:spMk id="22" creationId="{2F6285DE-5E96-4E67-BCE9-6EB42795685D}"/>
          </ac:spMkLst>
        </pc:spChg>
        <pc:spChg chg="mod">
          <ac:chgData name="aungkhantmyat158@gmail.com" userId="c5af95fe143b99a7" providerId="LiveId" clId="{1E5D0496-18AE-4EDF-8E30-DBF4846834F7}" dt="2020-08-20T14:43:56.486" v="108" actId="1076"/>
          <ac:spMkLst>
            <pc:docMk/>
            <pc:sldMk cId="3469225735" sldId="266"/>
            <ac:spMk id="56" creationId="{2A0E502E-9F33-4612-9E91-DE9EDB3DB908}"/>
          </ac:spMkLst>
        </pc:spChg>
        <pc:grpChg chg="mod">
          <ac:chgData name="aungkhantmyat158@gmail.com" userId="c5af95fe143b99a7" providerId="LiveId" clId="{1E5D0496-18AE-4EDF-8E30-DBF4846834F7}" dt="2020-08-31T12:58:40.162" v="757" actId="1076"/>
          <ac:grpSpMkLst>
            <pc:docMk/>
            <pc:sldMk cId="3469225735" sldId="266"/>
            <ac:grpSpMk id="23" creationId="{DB1636A8-68F7-4631-8565-32057786C31A}"/>
          </ac:grpSpMkLst>
        </pc:grpChg>
      </pc:sldChg>
      <pc:sldChg chg="addSp delSp modSp mod modTransition delAnim modAnim">
        <pc:chgData name="aungkhantmyat158@gmail.com" userId="c5af95fe143b99a7" providerId="LiveId" clId="{1E5D0496-18AE-4EDF-8E30-DBF4846834F7}" dt="2020-08-31T16:16:45.021" v="794"/>
        <pc:sldMkLst>
          <pc:docMk/>
          <pc:sldMk cId="1476954728" sldId="267"/>
        </pc:sldMkLst>
        <pc:spChg chg="mod">
          <ac:chgData name="aungkhantmyat158@gmail.com" userId="c5af95fe143b99a7" providerId="LiveId" clId="{1E5D0496-18AE-4EDF-8E30-DBF4846834F7}" dt="2020-08-20T15:32:38.131" v="318" actId="1076"/>
          <ac:spMkLst>
            <pc:docMk/>
            <pc:sldMk cId="1476954728" sldId="267"/>
            <ac:spMk id="3" creationId="{4DB0C094-41BC-40DE-AF82-AA2FBC3984FA}"/>
          </ac:spMkLst>
        </pc:spChg>
        <pc:spChg chg="mod">
          <ac:chgData name="aungkhantmyat158@gmail.com" userId="c5af95fe143b99a7" providerId="LiveId" clId="{1E5D0496-18AE-4EDF-8E30-DBF4846834F7}" dt="2020-08-20T14:55:47.698" v="184" actId="1076"/>
          <ac:spMkLst>
            <pc:docMk/>
            <pc:sldMk cId="1476954728" sldId="267"/>
            <ac:spMk id="16" creationId="{82EBE512-7313-45FB-BD74-01C4203781C0}"/>
          </ac:spMkLst>
        </pc:spChg>
        <pc:spChg chg="mod">
          <ac:chgData name="aungkhantmyat158@gmail.com" userId="c5af95fe143b99a7" providerId="LiveId" clId="{1E5D0496-18AE-4EDF-8E30-DBF4846834F7}" dt="2020-08-31T16:16:45.021" v="794"/>
          <ac:spMkLst>
            <pc:docMk/>
            <pc:sldMk cId="1476954728" sldId="267"/>
            <ac:spMk id="18" creationId="{C0671478-3A65-47FD-8B6D-D79A3908DC2D}"/>
          </ac:spMkLst>
        </pc:spChg>
        <pc:spChg chg="mod">
          <ac:chgData name="aungkhantmyat158@gmail.com" userId="c5af95fe143b99a7" providerId="LiveId" clId="{1E5D0496-18AE-4EDF-8E30-DBF4846834F7}" dt="2020-08-20T15:35:26.291" v="337" actId="1076"/>
          <ac:spMkLst>
            <pc:docMk/>
            <pc:sldMk cId="1476954728" sldId="267"/>
            <ac:spMk id="29" creationId="{5F57B2DE-54F7-4583-9453-3465DB373274}"/>
          </ac:spMkLst>
        </pc:spChg>
        <pc:picChg chg="add del mod">
          <ac:chgData name="aungkhantmyat158@gmail.com" userId="c5af95fe143b99a7" providerId="LiveId" clId="{1E5D0496-18AE-4EDF-8E30-DBF4846834F7}" dt="2020-08-20T14:22:47.361" v="13" actId="478"/>
          <ac:picMkLst>
            <pc:docMk/>
            <pc:sldMk cId="1476954728" sldId="267"/>
            <ac:picMk id="5" creationId="{64059C3D-4837-46E3-8699-85665C1EAAA7}"/>
          </ac:picMkLst>
        </pc:picChg>
        <pc:picChg chg="add mod">
          <ac:chgData name="aungkhantmyat158@gmail.com" userId="c5af95fe143b99a7" providerId="LiveId" clId="{1E5D0496-18AE-4EDF-8E30-DBF4846834F7}" dt="2020-08-20T15:32:33.237" v="317" actId="1076"/>
          <ac:picMkLst>
            <pc:docMk/>
            <pc:sldMk cId="1476954728" sldId="267"/>
            <ac:picMk id="7" creationId="{DD255C18-68EB-485A-B2B1-87813B803CDC}"/>
          </ac:picMkLst>
        </pc:picChg>
        <pc:picChg chg="del">
          <ac:chgData name="aungkhantmyat158@gmail.com" userId="c5af95fe143b99a7" providerId="LiveId" clId="{1E5D0496-18AE-4EDF-8E30-DBF4846834F7}" dt="2020-08-20T14:22:36.108" v="11" actId="478"/>
          <ac:picMkLst>
            <pc:docMk/>
            <pc:sldMk cId="1476954728" sldId="267"/>
            <ac:picMk id="10" creationId="{33D0400C-73EB-4054-BC96-9499FD3B202C}"/>
          </ac:picMkLst>
        </pc:picChg>
      </pc:sldChg>
      <pc:sldChg chg="addSp delSp modSp mod modTransition delAnim modAnim">
        <pc:chgData name="aungkhantmyat158@gmail.com" userId="c5af95fe143b99a7" providerId="LiveId" clId="{1E5D0496-18AE-4EDF-8E30-DBF4846834F7}" dt="2020-08-31T12:10:55.836" v="751" actId="20577"/>
        <pc:sldMkLst>
          <pc:docMk/>
          <pc:sldMk cId="400038670" sldId="270"/>
        </pc:sldMkLst>
        <pc:spChg chg="add mod">
          <ac:chgData name="aungkhantmyat158@gmail.com" userId="c5af95fe143b99a7" providerId="LiveId" clId="{1E5D0496-18AE-4EDF-8E30-DBF4846834F7}" dt="2020-08-31T12:02:15.991" v="739" actId="20577"/>
          <ac:spMkLst>
            <pc:docMk/>
            <pc:sldMk cId="400038670" sldId="270"/>
            <ac:spMk id="3" creationId="{A15D5AF1-6D69-49D4-BF70-7B653564CCE2}"/>
          </ac:spMkLst>
        </pc:spChg>
        <pc:spChg chg="mod">
          <ac:chgData name="aungkhantmyat158@gmail.com" userId="c5af95fe143b99a7" providerId="LiveId" clId="{1E5D0496-18AE-4EDF-8E30-DBF4846834F7}" dt="2020-08-20T14:34:47.976" v="73" actId="1076"/>
          <ac:spMkLst>
            <pc:docMk/>
            <pc:sldMk cId="400038670" sldId="270"/>
            <ac:spMk id="7" creationId="{2C648F4F-23C5-418D-8A73-69B1F5F6C138}"/>
          </ac:spMkLst>
        </pc:spChg>
        <pc:spChg chg="mod">
          <ac:chgData name="aungkhantmyat158@gmail.com" userId="c5af95fe143b99a7" providerId="LiveId" clId="{1E5D0496-18AE-4EDF-8E30-DBF4846834F7}" dt="2020-08-20T14:35:07.153" v="74" actId="1076"/>
          <ac:spMkLst>
            <pc:docMk/>
            <pc:sldMk cId="400038670" sldId="270"/>
            <ac:spMk id="10" creationId="{89831180-2D0C-4C35-9C8B-BFA9437F4090}"/>
          </ac:spMkLst>
        </pc:spChg>
        <pc:spChg chg="mod">
          <ac:chgData name="aungkhantmyat158@gmail.com" userId="c5af95fe143b99a7" providerId="LiveId" clId="{1E5D0496-18AE-4EDF-8E30-DBF4846834F7}" dt="2020-08-20T14:35:12.343" v="75" actId="1076"/>
          <ac:spMkLst>
            <pc:docMk/>
            <pc:sldMk cId="400038670" sldId="270"/>
            <ac:spMk id="12" creationId="{2A3DD80A-D696-4F95-92CE-0040269FFC32}"/>
          </ac:spMkLst>
        </pc:spChg>
        <pc:spChg chg="mod">
          <ac:chgData name="aungkhantmyat158@gmail.com" userId="c5af95fe143b99a7" providerId="LiveId" clId="{1E5D0496-18AE-4EDF-8E30-DBF4846834F7}" dt="2020-08-20T14:35:15.657" v="76" actId="1076"/>
          <ac:spMkLst>
            <pc:docMk/>
            <pc:sldMk cId="400038670" sldId="270"/>
            <ac:spMk id="13" creationId="{8B4E6B93-58C2-4E7D-A170-E687B1D782F7}"/>
          </ac:spMkLst>
        </pc:spChg>
        <pc:spChg chg="mod">
          <ac:chgData name="aungkhantmyat158@gmail.com" userId="c5af95fe143b99a7" providerId="LiveId" clId="{1E5D0496-18AE-4EDF-8E30-DBF4846834F7}" dt="2020-08-31T12:10:55.836" v="751" actId="20577"/>
          <ac:spMkLst>
            <pc:docMk/>
            <pc:sldMk cId="400038670" sldId="270"/>
            <ac:spMk id="14" creationId="{0E76E7B3-F305-45BF-98B1-5A7F7B23137E}"/>
          </ac:spMkLst>
        </pc:spChg>
        <pc:spChg chg="mod">
          <ac:chgData name="aungkhantmyat158@gmail.com" userId="c5af95fe143b99a7" providerId="LiveId" clId="{1E5D0496-18AE-4EDF-8E30-DBF4846834F7}" dt="2020-08-20T14:34:31.865" v="72" actId="1076"/>
          <ac:spMkLst>
            <pc:docMk/>
            <pc:sldMk cId="400038670" sldId="270"/>
            <ac:spMk id="22" creationId="{BB3FC9B4-A783-41E4-B5A9-6DD5CEE9D3B5}"/>
          </ac:spMkLst>
        </pc:spChg>
        <pc:spChg chg="mod">
          <ac:chgData name="aungkhantmyat158@gmail.com" userId="c5af95fe143b99a7" providerId="LiveId" clId="{1E5D0496-18AE-4EDF-8E30-DBF4846834F7}" dt="2020-08-20T14:35:33.283" v="78" actId="1076"/>
          <ac:spMkLst>
            <pc:docMk/>
            <pc:sldMk cId="400038670" sldId="270"/>
            <ac:spMk id="34" creationId="{C9006FD2-4EF4-4ED0-8532-5C89229BB177}"/>
          </ac:spMkLst>
        </pc:spChg>
        <pc:spChg chg="mod">
          <ac:chgData name="aungkhantmyat158@gmail.com" userId="c5af95fe143b99a7" providerId="LiveId" clId="{1E5D0496-18AE-4EDF-8E30-DBF4846834F7}" dt="2020-08-20T14:33:36.540" v="58" actId="14100"/>
          <ac:spMkLst>
            <pc:docMk/>
            <pc:sldMk cId="400038670" sldId="270"/>
            <ac:spMk id="91" creationId="{022B2562-14B1-4634-9706-3F57EC04D6DB}"/>
          </ac:spMkLst>
        </pc:spChg>
        <pc:grpChg chg="mod">
          <ac:chgData name="aungkhantmyat158@gmail.com" userId="c5af95fe143b99a7" providerId="LiveId" clId="{1E5D0496-18AE-4EDF-8E30-DBF4846834F7}" dt="2020-08-20T16:20:00.962" v="626" actId="1076"/>
          <ac:grpSpMkLst>
            <pc:docMk/>
            <pc:sldMk cId="400038670" sldId="270"/>
            <ac:grpSpMk id="18" creationId="{A06970DE-4629-4EAA-9B6F-33B6E243BC3D}"/>
          </ac:grpSpMkLst>
        </pc:grpChg>
        <pc:grpChg chg="del">
          <ac:chgData name="aungkhantmyat158@gmail.com" userId="c5af95fe143b99a7" providerId="LiveId" clId="{1E5D0496-18AE-4EDF-8E30-DBF4846834F7}" dt="2020-08-20T14:32:42.781" v="50" actId="478"/>
          <ac:grpSpMkLst>
            <pc:docMk/>
            <pc:sldMk cId="400038670" sldId="270"/>
            <ac:grpSpMk id="19" creationId="{4D884FC2-A9E2-410B-AAF6-26AC3F67EE3E}"/>
          </ac:grpSpMkLst>
        </pc:grpChg>
        <pc:grpChg chg="mod">
          <ac:chgData name="aungkhantmyat158@gmail.com" userId="c5af95fe143b99a7" providerId="LiveId" clId="{1E5D0496-18AE-4EDF-8E30-DBF4846834F7}" dt="2020-08-20T15:26:23.673" v="289" actId="1076"/>
          <ac:grpSpMkLst>
            <pc:docMk/>
            <pc:sldMk cId="400038670" sldId="270"/>
            <ac:grpSpMk id="48" creationId="{0190DB4F-57FC-4607-BD3E-FC4CE5BEDA8B}"/>
          </ac:grpSpMkLst>
        </pc:grpChg>
        <pc:picChg chg="add mod">
          <ac:chgData name="aungkhantmyat158@gmail.com" userId="c5af95fe143b99a7" providerId="LiveId" clId="{1E5D0496-18AE-4EDF-8E30-DBF4846834F7}" dt="2020-08-20T16:20:06.970" v="628" actId="1076"/>
          <ac:picMkLst>
            <pc:docMk/>
            <pc:sldMk cId="400038670" sldId="270"/>
            <ac:picMk id="2" creationId="{55426FD1-A9B5-49AC-AE36-10FC24B05EA8}"/>
          </ac:picMkLst>
        </pc:picChg>
      </pc:sldChg>
      <pc:sldChg chg="modSp mod modTransition">
        <pc:chgData name="aungkhantmyat158@gmail.com" userId="c5af95fe143b99a7" providerId="LiveId" clId="{1E5D0496-18AE-4EDF-8E30-DBF4846834F7}" dt="2020-08-20T16:33:01.538" v="686" actId="20577"/>
        <pc:sldMkLst>
          <pc:docMk/>
          <pc:sldMk cId="1800424645" sldId="272"/>
        </pc:sldMkLst>
        <pc:spChg chg="mod">
          <ac:chgData name="aungkhantmyat158@gmail.com" userId="c5af95fe143b99a7" providerId="LiveId" clId="{1E5D0496-18AE-4EDF-8E30-DBF4846834F7}" dt="2020-08-20T16:33:01.538" v="686" actId="20577"/>
          <ac:spMkLst>
            <pc:docMk/>
            <pc:sldMk cId="1800424645" sldId="272"/>
            <ac:spMk id="26" creationId="{C8234E28-A746-4867-8D6D-300C04D863ED}"/>
          </ac:spMkLst>
        </pc:spChg>
      </pc:sldChg>
      <pc:sldChg chg="addSp delSp modSp mod modTransition modAnim">
        <pc:chgData name="aungkhantmyat158@gmail.com" userId="c5af95fe143b99a7" providerId="LiveId" clId="{1E5D0496-18AE-4EDF-8E30-DBF4846834F7}" dt="2020-08-24T06:19:02.095" v="691"/>
        <pc:sldMkLst>
          <pc:docMk/>
          <pc:sldMk cId="3102506909" sldId="273"/>
        </pc:sldMkLst>
        <pc:spChg chg="mod">
          <ac:chgData name="aungkhantmyat158@gmail.com" userId="c5af95fe143b99a7" providerId="LiveId" clId="{1E5D0496-18AE-4EDF-8E30-DBF4846834F7}" dt="2020-08-24T06:19:02.095" v="691"/>
          <ac:spMkLst>
            <pc:docMk/>
            <pc:sldMk cId="3102506909" sldId="273"/>
            <ac:spMk id="39" creationId="{DC9CD44D-E2D2-405F-9E12-9652506AFBA8}"/>
          </ac:spMkLst>
        </pc:spChg>
        <pc:picChg chg="add mod">
          <ac:chgData name="aungkhantmyat158@gmail.com" userId="c5af95fe143b99a7" providerId="LiveId" clId="{1E5D0496-18AE-4EDF-8E30-DBF4846834F7}" dt="2020-08-20T15:01:17.943" v="196" actId="1076"/>
          <ac:picMkLst>
            <pc:docMk/>
            <pc:sldMk cId="3102506909" sldId="273"/>
            <ac:picMk id="15" creationId="{27E75889-5E41-48EF-A1FB-D4A39E2D5A9D}"/>
          </ac:picMkLst>
        </pc:picChg>
        <pc:picChg chg="del">
          <ac:chgData name="aungkhantmyat158@gmail.com" userId="c5af95fe143b99a7" providerId="LiveId" clId="{1E5D0496-18AE-4EDF-8E30-DBF4846834F7}" dt="2020-08-20T15:00:53.256" v="191" actId="478"/>
          <ac:picMkLst>
            <pc:docMk/>
            <pc:sldMk cId="3102506909" sldId="273"/>
            <ac:picMk id="20" creationId="{E33F4F30-9EDD-43A8-8343-3689ECC39C8E}"/>
          </ac:picMkLst>
        </pc:picChg>
      </pc:sldChg>
      <pc:sldChg chg="modSp modTransition">
        <pc:chgData name="aungkhantmyat158@gmail.com" userId="c5af95fe143b99a7" providerId="LiveId" clId="{1E5D0496-18AE-4EDF-8E30-DBF4846834F7}" dt="2020-08-20T16:17:42.425" v="614"/>
        <pc:sldMkLst>
          <pc:docMk/>
          <pc:sldMk cId="2907652991" sldId="274"/>
        </pc:sldMkLst>
        <pc:spChg chg="mod">
          <ac:chgData name="aungkhantmyat158@gmail.com" userId="c5af95fe143b99a7" providerId="LiveId" clId="{1E5D0496-18AE-4EDF-8E30-DBF4846834F7}" dt="2020-08-20T16:17:37.091" v="613"/>
          <ac:spMkLst>
            <pc:docMk/>
            <pc:sldMk cId="2907652991" sldId="274"/>
            <ac:spMk id="7" creationId="{1C43A6D9-7800-484C-9754-F6DCFB225B5D}"/>
          </ac:spMkLst>
        </pc:spChg>
        <pc:spChg chg="mod">
          <ac:chgData name="aungkhantmyat158@gmail.com" userId="c5af95fe143b99a7" providerId="LiveId" clId="{1E5D0496-18AE-4EDF-8E30-DBF4846834F7}" dt="2020-08-20T16:17:42.425" v="614"/>
          <ac:spMkLst>
            <pc:docMk/>
            <pc:sldMk cId="2907652991" sldId="274"/>
            <ac:spMk id="50" creationId="{10ABC16D-575D-43E4-8D49-E2DC8F261477}"/>
          </ac:spMkLst>
        </pc:spChg>
      </pc:sldChg>
      <pc:sldChg chg="ord modTransition">
        <pc:chgData name="aungkhantmyat158@gmail.com" userId="c5af95fe143b99a7" providerId="LiveId" clId="{1E5D0496-18AE-4EDF-8E30-DBF4846834F7}" dt="2020-08-31T16:15:07.204" v="793"/>
        <pc:sldMkLst>
          <pc:docMk/>
          <pc:sldMk cId="1229232281" sldId="276"/>
        </pc:sldMkLst>
      </pc:sldChg>
      <pc:sldChg chg="modSp mod modTransition modAnim">
        <pc:chgData name="aungkhantmyat158@gmail.com" userId="c5af95fe143b99a7" providerId="LiveId" clId="{1E5D0496-18AE-4EDF-8E30-DBF4846834F7}" dt="2020-08-31T12:10:49.483" v="747" actId="20577"/>
        <pc:sldMkLst>
          <pc:docMk/>
          <pc:sldMk cId="4169332317" sldId="277"/>
        </pc:sldMkLst>
        <pc:spChg chg="mod">
          <ac:chgData name="aungkhantmyat158@gmail.com" userId="c5af95fe143b99a7" providerId="LiveId" clId="{1E5D0496-18AE-4EDF-8E30-DBF4846834F7}" dt="2020-08-20T15:27:36.962" v="297" actId="1076"/>
          <ac:spMkLst>
            <pc:docMk/>
            <pc:sldMk cId="4169332317" sldId="277"/>
            <ac:spMk id="2" creationId="{36683517-6C75-4C1C-AB02-6D03AFAED920}"/>
          </ac:spMkLst>
        </pc:spChg>
        <pc:spChg chg="mod">
          <ac:chgData name="aungkhantmyat158@gmail.com" userId="c5af95fe143b99a7" providerId="LiveId" clId="{1E5D0496-18AE-4EDF-8E30-DBF4846834F7}" dt="2020-08-20T15:04:59.599" v="210" actId="14861"/>
          <ac:spMkLst>
            <pc:docMk/>
            <pc:sldMk cId="4169332317" sldId="277"/>
            <ac:spMk id="4" creationId="{BC48B283-56A0-490E-8A98-6CF98195CD21}"/>
          </ac:spMkLst>
        </pc:spChg>
        <pc:spChg chg="mod">
          <ac:chgData name="aungkhantmyat158@gmail.com" userId="c5af95fe143b99a7" providerId="LiveId" clId="{1E5D0496-18AE-4EDF-8E30-DBF4846834F7}" dt="2020-08-20T16:23:30.223" v="662" actId="20577"/>
          <ac:spMkLst>
            <pc:docMk/>
            <pc:sldMk cId="4169332317" sldId="277"/>
            <ac:spMk id="7" creationId="{5AB2D2BC-C9A2-4E5C-B89D-A418228A793D}"/>
          </ac:spMkLst>
        </pc:spChg>
        <pc:spChg chg="mod">
          <ac:chgData name="aungkhantmyat158@gmail.com" userId="c5af95fe143b99a7" providerId="LiveId" clId="{1E5D0496-18AE-4EDF-8E30-DBF4846834F7}" dt="2020-08-20T15:30:00.497" v="300" actId="14100"/>
          <ac:spMkLst>
            <pc:docMk/>
            <pc:sldMk cId="4169332317" sldId="277"/>
            <ac:spMk id="16" creationId="{82EBE512-7313-45FB-BD74-01C4203781C0}"/>
          </ac:spMkLst>
        </pc:spChg>
        <pc:spChg chg="mod">
          <ac:chgData name="aungkhantmyat158@gmail.com" userId="c5af95fe143b99a7" providerId="LiveId" clId="{1E5D0496-18AE-4EDF-8E30-DBF4846834F7}" dt="2020-08-31T12:10:49.483" v="747" actId="20577"/>
          <ac:spMkLst>
            <pc:docMk/>
            <pc:sldMk cId="4169332317" sldId="277"/>
            <ac:spMk id="18" creationId="{C0671478-3A65-47FD-8B6D-D79A3908DC2D}"/>
          </ac:spMkLst>
        </pc:spChg>
        <pc:spChg chg="mod">
          <ac:chgData name="aungkhantmyat158@gmail.com" userId="c5af95fe143b99a7" providerId="LiveId" clId="{1E5D0496-18AE-4EDF-8E30-DBF4846834F7}" dt="2020-08-20T16:23:25.191" v="660"/>
          <ac:spMkLst>
            <pc:docMk/>
            <pc:sldMk cId="4169332317" sldId="277"/>
            <ac:spMk id="36" creationId="{1A4F84D2-9685-4A45-BB5C-853F644B54EE}"/>
          </ac:spMkLst>
        </pc:spChg>
        <pc:grpChg chg="mod">
          <ac:chgData name="aungkhantmyat158@gmail.com" userId="c5af95fe143b99a7" providerId="LiveId" clId="{1E5D0496-18AE-4EDF-8E30-DBF4846834F7}" dt="2020-08-20T15:19:19.258" v="247" actId="14100"/>
          <ac:grpSpMkLst>
            <pc:docMk/>
            <pc:sldMk cId="4169332317" sldId="277"/>
            <ac:grpSpMk id="3" creationId="{987CF7B2-9B56-4A02-9670-4935224E87D5}"/>
          </ac:grpSpMkLst>
        </pc:grpChg>
        <pc:grpChg chg="mod">
          <ac:chgData name="aungkhantmyat158@gmail.com" userId="c5af95fe143b99a7" providerId="LiveId" clId="{1E5D0496-18AE-4EDF-8E30-DBF4846834F7}" dt="2020-08-20T15:05:22.543" v="211" actId="1076"/>
          <ac:grpSpMkLst>
            <pc:docMk/>
            <pc:sldMk cId="4169332317" sldId="277"/>
            <ac:grpSpMk id="10" creationId="{BD5BF958-D834-4025-BC6E-136E2828E657}"/>
          </ac:grpSpMkLst>
        </pc:grpChg>
        <pc:grpChg chg="mod">
          <ac:chgData name="aungkhantmyat158@gmail.com" userId="c5af95fe143b99a7" providerId="LiveId" clId="{1E5D0496-18AE-4EDF-8E30-DBF4846834F7}" dt="2020-08-20T15:05:22.543" v="211" actId="1076"/>
          <ac:grpSpMkLst>
            <pc:docMk/>
            <pc:sldMk cId="4169332317" sldId="277"/>
            <ac:grpSpMk id="19" creationId="{F8427A7D-5708-48FA-9FFC-AC1179B964F1}"/>
          </ac:grpSpMkLst>
        </pc:grpChg>
        <pc:graphicFrameChg chg="mod">
          <ac:chgData name="aungkhantmyat158@gmail.com" userId="c5af95fe143b99a7" providerId="LiveId" clId="{1E5D0496-18AE-4EDF-8E30-DBF4846834F7}" dt="2020-08-20T15:27:30.558" v="296"/>
          <ac:graphicFrameMkLst>
            <pc:docMk/>
            <pc:sldMk cId="4169332317" sldId="277"/>
            <ac:graphicFrameMk id="5" creationId="{C04E461E-FCA9-4626-9D05-A01DA39E96F6}"/>
          </ac:graphicFrameMkLst>
        </pc:graphicFrameChg>
      </pc:sldChg>
      <pc:sldChg chg="addSp delSp modSp mod modTransition modAnim">
        <pc:chgData name="aungkhantmyat158@gmail.com" userId="c5af95fe143b99a7" providerId="LiveId" clId="{1E5D0496-18AE-4EDF-8E30-DBF4846834F7}" dt="2020-08-31T12:11:04.771" v="755" actId="20577"/>
        <pc:sldMkLst>
          <pc:docMk/>
          <pc:sldMk cId="1782537113" sldId="278"/>
        </pc:sldMkLst>
        <pc:spChg chg="mod">
          <ac:chgData name="aungkhantmyat158@gmail.com" userId="c5af95fe143b99a7" providerId="LiveId" clId="{1E5D0496-18AE-4EDF-8E30-DBF4846834F7}" dt="2020-08-20T15:08:03.117" v="222" actId="14861"/>
          <ac:spMkLst>
            <pc:docMk/>
            <pc:sldMk cId="1782537113" sldId="278"/>
            <ac:spMk id="2" creationId="{489F8559-324D-4721-AB6D-CAF1BEFE2869}"/>
          </ac:spMkLst>
        </pc:spChg>
        <pc:spChg chg="add del mod">
          <ac:chgData name="aungkhantmyat158@gmail.com" userId="c5af95fe143b99a7" providerId="LiveId" clId="{1E5D0496-18AE-4EDF-8E30-DBF4846834F7}" dt="2020-08-20T14:59:37.808" v="190" actId="478"/>
          <ac:spMkLst>
            <pc:docMk/>
            <pc:sldMk cId="1782537113" sldId="278"/>
            <ac:spMk id="5" creationId="{20630D32-F47E-4368-B743-77984A9D591E}"/>
          </ac:spMkLst>
        </pc:spChg>
        <pc:spChg chg="mod">
          <ac:chgData name="aungkhantmyat158@gmail.com" userId="c5af95fe143b99a7" providerId="LiveId" clId="{1E5D0496-18AE-4EDF-8E30-DBF4846834F7}" dt="2020-08-20T15:21:21.767" v="257" actId="113"/>
          <ac:spMkLst>
            <pc:docMk/>
            <pc:sldMk cId="1782537113" sldId="278"/>
            <ac:spMk id="6" creationId="{8904E510-6930-44F9-B3F6-B7F41261E7C9}"/>
          </ac:spMkLst>
        </pc:spChg>
        <pc:spChg chg="mod">
          <ac:chgData name="aungkhantmyat158@gmail.com" userId="c5af95fe143b99a7" providerId="LiveId" clId="{1E5D0496-18AE-4EDF-8E30-DBF4846834F7}" dt="2020-08-31T12:11:04.771" v="755" actId="20577"/>
          <ac:spMkLst>
            <pc:docMk/>
            <pc:sldMk cId="1782537113" sldId="278"/>
            <ac:spMk id="14" creationId="{0E76E7B3-F305-45BF-98B1-5A7F7B23137E}"/>
          </ac:spMkLst>
        </pc:spChg>
        <pc:spChg chg="mod">
          <ac:chgData name="aungkhantmyat158@gmail.com" userId="c5af95fe143b99a7" providerId="LiveId" clId="{1E5D0496-18AE-4EDF-8E30-DBF4846834F7}" dt="2020-08-20T15:11:23.770" v="241" actId="14861"/>
          <ac:spMkLst>
            <pc:docMk/>
            <pc:sldMk cId="1782537113" sldId="278"/>
            <ac:spMk id="15" creationId="{A61FE327-4FC7-4F8E-B9FB-2EAD7A232F8E}"/>
          </ac:spMkLst>
        </pc:spChg>
        <pc:spChg chg="mod">
          <ac:chgData name="aungkhantmyat158@gmail.com" userId="c5af95fe143b99a7" providerId="LiveId" clId="{1E5D0496-18AE-4EDF-8E30-DBF4846834F7}" dt="2020-08-20T15:11:15.729" v="240" actId="14861"/>
          <ac:spMkLst>
            <pc:docMk/>
            <pc:sldMk cId="1782537113" sldId="278"/>
            <ac:spMk id="18" creationId="{4423578C-8B99-4E23-B84B-16E37E94BD9C}"/>
          </ac:spMkLst>
        </pc:spChg>
        <pc:grpChg chg="mod">
          <ac:chgData name="aungkhantmyat158@gmail.com" userId="c5af95fe143b99a7" providerId="LiveId" clId="{1E5D0496-18AE-4EDF-8E30-DBF4846834F7}" dt="2020-08-20T15:21:29.831" v="258" actId="14100"/>
          <ac:grpSpMkLst>
            <pc:docMk/>
            <pc:sldMk cId="1782537113" sldId="278"/>
            <ac:grpSpMk id="3" creationId="{02A30B08-EFDA-446C-B44F-937BA42B0941}"/>
          </ac:grpSpMkLst>
        </pc:grpChg>
        <pc:grpChg chg="mod">
          <ac:chgData name="aungkhantmyat158@gmail.com" userId="c5af95fe143b99a7" providerId="LiveId" clId="{1E5D0496-18AE-4EDF-8E30-DBF4846834F7}" dt="2020-08-20T15:26:57.842" v="294" actId="1076"/>
          <ac:grpSpMkLst>
            <pc:docMk/>
            <pc:sldMk cId="1782537113" sldId="278"/>
            <ac:grpSpMk id="4" creationId="{8D77F365-E107-41E4-AA9E-4013A9652F69}"/>
          </ac:grpSpMkLst>
        </pc:grpChg>
      </pc:sldChg>
      <pc:sldChg chg="modSp mod modTransition modAnim">
        <pc:chgData name="aungkhantmyat158@gmail.com" userId="c5af95fe143b99a7" providerId="LiveId" clId="{1E5D0496-18AE-4EDF-8E30-DBF4846834F7}" dt="2020-08-20T15:23:44.206" v="275" actId="1076"/>
        <pc:sldMkLst>
          <pc:docMk/>
          <pc:sldMk cId="3459609089" sldId="279"/>
        </pc:sldMkLst>
        <pc:spChg chg="mod">
          <ac:chgData name="aungkhantmyat158@gmail.com" userId="c5af95fe143b99a7" providerId="LiveId" clId="{1E5D0496-18AE-4EDF-8E30-DBF4846834F7}" dt="2020-08-20T15:09:39.504" v="230" actId="14861"/>
          <ac:spMkLst>
            <pc:docMk/>
            <pc:sldMk cId="3459609089" sldId="279"/>
            <ac:spMk id="21" creationId="{CBFDD02C-AE5D-4E79-8111-953C9935913E}"/>
          </ac:spMkLst>
        </pc:spChg>
        <pc:spChg chg="mod">
          <ac:chgData name="aungkhantmyat158@gmail.com" userId="c5af95fe143b99a7" providerId="LiveId" clId="{1E5D0496-18AE-4EDF-8E30-DBF4846834F7}" dt="2020-08-20T15:23:44.206" v="275" actId="1076"/>
          <ac:spMkLst>
            <pc:docMk/>
            <pc:sldMk cId="3459609089" sldId="279"/>
            <ac:spMk id="22" creationId="{1C7C5AF5-034F-4CD9-9671-2C6F4541A7FD}"/>
          </ac:spMkLst>
        </pc:spChg>
        <pc:spChg chg="mod">
          <ac:chgData name="aungkhantmyat158@gmail.com" userId="c5af95fe143b99a7" providerId="LiveId" clId="{1E5D0496-18AE-4EDF-8E30-DBF4846834F7}" dt="2020-08-20T15:23:14.540" v="271" actId="114"/>
          <ac:spMkLst>
            <pc:docMk/>
            <pc:sldMk cId="3459609089" sldId="279"/>
            <ac:spMk id="25" creationId="{DAF04F57-7584-46E7-817A-3999CFDB7C7F}"/>
          </ac:spMkLst>
        </pc:spChg>
        <pc:spChg chg="mod">
          <ac:chgData name="aungkhantmyat158@gmail.com" userId="c5af95fe143b99a7" providerId="LiveId" clId="{1E5D0496-18AE-4EDF-8E30-DBF4846834F7}" dt="2020-08-20T15:23:23.145" v="273" actId="114"/>
          <ac:spMkLst>
            <pc:docMk/>
            <pc:sldMk cId="3459609089" sldId="279"/>
            <ac:spMk id="26" creationId="{208D7671-FAB2-4478-AB68-9F387821B905}"/>
          </ac:spMkLst>
        </pc:spChg>
        <pc:spChg chg="mod">
          <ac:chgData name="aungkhantmyat158@gmail.com" userId="c5af95fe143b99a7" providerId="LiveId" clId="{1E5D0496-18AE-4EDF-8E30-DBF4846834F7}" dt="2020-08-20T15:23:04.389" v="269" actId="113"/>
          <ac:spMkLst>
            <pc:docMk/>
            <pc:sldMk cId="3459609089" sldId="279"/>
            <ac:spMk id="45" creationId="{3B232E8A-09D3-4F67-B9E6-D81C3AA83432}"/>
          </ac:spMkLst>
        </pc:spChg>
        <pc:grpChg chg="mod">
          <ac:chgData name="aungkhantmyat158@gmail.com" userId="c5af95fe143b99a7" providerId="LiveId" clId="{1E5D0496-18AE-4EDF-8E30-DBF4846834F7}" dt="2020-08-20T15:23:37.427" v="274" actId="14100"/>
          <ac:grpSpMkLst>
            <pc:docMk/>
            <pc:sldMk cId="3459609089" sldId="279"/>
            <ac:grpSpMk id="27" creationId="{638C670C-468C-4CF7-9052-BB8B839C6E30}"/>
          </ac:grpSpMkLst>
        </pc:grpChg>
      </pc:sldChg>
      <pc:sldChg chg="addSp delSp modSp add mod ord delAnim modAnim">
        <pc:chgData name="aungkhantmyat158@gmail.com" userId="c5af95fe143b99a7" providerId="LiveId" clId="{1E5D0496-18AE-4EDF-8E30-DBF4846834F7}" dt="2020-08-20T16:25:59.736" v="680" actId="1036"/>
        <pc:sldMkLst>
          <pc:docMk/>
          <pc:sldMk cId="2547306019" sldId="280"/>
        </pc:sldMkLst>
        <pc:spChg chg="del">
          <ac:chgData name="aungkhantmyat158@gmail.com" userId="c5af95fe143b99a7" providerId="LiveId" clId="{1E5D0496-18AE-4EDF-8E30-DBF4846834F7}" dt="2020-08-20T15:45:16.046" v="342" actId="478"/>
          <ac:spMkLst>
            <pc:docMk/>
            <pc:sldMk cId="2547306019" sldId="280"/>
            <ac:spMk id="2" creationId="{05CF8B9F-13F6-463A-8E71-3636AF5C1528}"/>
          </ac:spMkLst>
        </pc:spChg>
        <pc:spChg chg="add mod">
          <ac:chgData name="aungkhantmyat158@gmail.com" userId="c5af95fe143b99a7" providerId="LiveId" clId="{1E5D0496-18AE-4EDF-8E30-DBF4846834F7}" dt="2020-08-20T16:11:51.153" v="568" actId="1076"/>
          <ac:spMkLst>
            <pc:docMk/>
            <pc:sldMk cId="2547306019" sldId="280"/>
            <ac:spMk id="6" creationId="{990AAC72-8A6F-4C02-968E-5BE4C65B8D7C}"/>
          </ac:spMkLst>
        </pc:spChg>
        <pc:spChg chg="add mod">
          <ac:chgData name="aungkhantmyat158@gmail.com" userId="c5af95fe143b99a7" providerId="LiveId" clId="{1E5D0496-18AE-4EDF-8E30-DBF4846834F7}" dt="2020-08-20T16:11:51.153" v="568" actId="1076"/>
          <ac:spMkLst>
            <pc:docMk/>
            <pc:sldMk cId="2547306019" sldId="280"/>
            <ac:spMk id="15" creationId="{6940D497-786F-4F16-9D49-873BE821D82B}"/>
          </ac:spMkLst>
        </pc:spChg>
        <pc:spChg chg="add mod">
          <ac:chgData name="aungkhantmyat158@gmail.com" userId="c5af95fe143b99a7" providerId="LiveId" clId="{1E5D0496-18AE-4EDF-8E30-DBF4846834F7}" dt="2020-08-20T16:11:51.153" v="568" actId="1076"/>
          <ac:spMkLst>
            <pc:docMk/>
            <pc:sldMk cId="2547306019" sldId="280"/>
            <ac:spMk id="18" creationId="{80FBA855-B7C0-42E0-8167-5461989EA178}"/>
          </ac:spMkLst>
        </pc:spChg>
        <pc:spChg chg="add mod">
          <ac:chgData name="aungkhantmyat158@gmail.com" userId="c5af95fe143b99a7" providerId="LiveId" clId="{1E5D0496-18AE-4EDF-8E30-DBF4846834F7}" dt="2020-08-20T16:24:53.578" v="668" actId="20577"/>
          <ac:spMkLst>
            <pc:docMk/>
            <pc:sldMk cId="2547306019" sldId="280"/>
            <ac:spMk id="24" creationId="{3A4DFE3A-4EA5-403A-8F75-C43A302F0EF8}"/>
          </ac:spMkLst>
        </pc:spChg>
        <pc:spChg chg="add mod">
          <ac:chgData name="aungkhantmyat158@gmail.com" userId="c5af95fe143b99a7" providerId="LiveId" clId="{1E5D0496-18AE-4EDF-8E30-DBF4846834F7}" dt="2020-08-20T16:11:51.153" v="568" actId="1076"/>
          <ac:spMkLst>
            <pc:docMk/>
            <pc:sldMk cId="2547306019" sldId="280"/>
            <ac:spMk id="25" creationId="{EC44F666-5137-4D35-8B89-757259667736}"/>
          </ac:spMkLst>
        </pc:spChg>
        <pc:spChg chg="add del">
          <ac:chgData name="aungkhantmyat158@gmail.com" userId="c5af95fe143b99a7" providerId="LiveId" clId="{1E5D0496-18AE-4EDF-8E30-DBF4846834F7}" dt="2020-08-20T15:54:35.634" v="414" actId="22"/>
          <ac:spMkLst>
            <pc:docMk/>
            <pc:sldMk cId="2547306019" sldId="280"/>
            <ac:spMk id="26" creationId="{866B8A0F-180F-4B6F-8C63-66DEC3D9DD56}"/>
          </ac:spMkLst>
        </pc:spChg>
        <pc:spChg chg="add mod">
          <ac:chgData name="aungkhantmyat158@gmail.com" userId="c5af95fe143b99a7" providerId="LiveId" clId="{1E5D0496-18AE-4EDF-8E30-DBF4846834F7}" dt="2020-08-20T16:25:24.738" v="677" actId="20577"/>
          <ac:spMkLst>
            <pc:docMk/>
            <pc:sldMk cId="2547306019" sldId="280"/>
            <ac:spMk id="27" creationId="{C373784D-01C6-489C-B2CA-352F01F186E1}"/>
          </ac:spMkLst>
        </pc:spChg>
        <pc:spChg chg="add mod">
          <ac:chgData name="aungkhantmyat158@gmail.com" userId="c5af95fe143b99a7" providerId="LiveId" clId="{1E5D0496-18AE-4EDF-8E30-DBF4846834F7}" dt="2020-08-20T16:12:38.938" v="593" actId="1076"/>
          <ac:spMkLst>
            <pc:docMk/>
            <pc:sldMk cId="2547306019" sldId="280"/>
            <ac:spMk id="28" creationId="{55057D7F-0E78-4343-B17B-08C55317155F}"/>
          </ac:spMkLst>
        </pc:spChg>
        <pc:spChg chg="del mod">
          <ac:chgData name="aungkhantmyat158@gmail.com" userId="c5af95fe143b99a7" providerId="LiveId" clId="{1E5D0496-18AE-4EDF-8E30-DBF4846834F7}" dt="2020-08-20T15:45:31.298" v="351" actId="478"/>
          <ac:spMkLst>
            <pc:docMk/>
            <pc:sldMk cId="2547306019" sldId="280"/>
            <ac:spMk id="155" creationId="{3FDA53A6-6248-49FF-BDF5-3F3A28D2D698}"/>
          </ac:spMkLst>
        </pc:spChg>
        <pc:spChg chg="mod topLvl">
          <ac:chgData name="aungkhantmyat158@gmail.com" userId="c5af95fe143b99a7" providerId="LiveId" clId="{1E5D0496-18AE-4EDF-8E30-DBF4846834F7}" dt="2020-08-20T16:11:51.153" v="568" actId="1076"/>
          <ac:spMkLst>
            <pc:docMk/>
            <pc:sldMk cId="2547306019" sldId="280"/>
            <ac:spMk id="188" creationId="{E360326B-14E1-4220-B40A-8420183CF040}"/>
          </ac:spMkLst>
        </pc:spChg>
        <pc:spChg chg="add del mod">
          <ac:chgData name="aungkhantmyat158@gmail.com" userId="c5af95fe143b99a7" providerId="LiveId" clId="{1E5D0496-18AE-4EDF-8E30-DBF4846834F7}" dt="2020-08-20T16:01:43.969" v="457"/>
          <ac:spMkLst>
            <pc:docMk/>
            <pc:sldMk cId="2547306019" sldId="280"/>
            <ac:spMk id="201" creationId="{0DFC6499-9386-4C95-9DF2-25755FF928BE}"/>
          </ac:spMkLst>
        </pc:spChg>
        <pc:spChg chg="add mod">
          <ac:chgData name="aungkhantmyat158@gmail.com" userId="c5af95fe143b99a7" providerId="LiveId" clId="{1E5D0496-18AE-4EDF-8E30-DBF4846834F7}" dt="2020-08-20T16:25:59.736" v="680" actId="1036"/>
          <ac:spMkLst>
            <pc:docMk/>
            <pc:sldMk cId="2547306019" sldId="280"/>
            <ac:spMk id="202" creationId="{02D9D5A3-ABB0-4EC8-93EF-CD07513ED704}"/>
          </ac:spMkLst>
        </pc:spChg>
        <pc:spChg chg="del">
          <ac:chgData name="aungkhantmyat158@gmail.com" userId="c5af95fe143b99a7" providerId="LiveId" clId="{1E5D0496-18AE-4EDF-8E30-DBF4846834F7}" dt="2020-08-20T15:45:23.229" v="347" actId="478"/>
          <ac:spMkLst>
            <pc:docMk/>
            <pc:sldMk cId="2547306019" sldId="280"/>
            <ac:spMk id="346" creationId="{B83EE370-727F-43EB-A23C-38C05B435829}"/>
          </ac:spMkLst>
        </pc:spChg>
        <pc:spChg chg="del">
          <ac:chgData name="aungkhantmyat158@gmail.com" userId="c5af95fe143b99a7" providerId="LiveId" clId="{1E5D0496-18AE-4EDF-8E30-DBF4846834F7}" dt="2020-08-20T15:45:26.821" v="349" actId="478"/>
          <ac:spMkLst>
            <pc:docMk/>
            <pc:sldMk cId="2547306019" sldId="280"/>
            <ac:spMk id="349" creationId="{09FC55FB-0917-4CA6-9957-133F25BA648C}"/>
          </ac:spMkLst>
        </pc:spChg>
        <pc:spChg chg="mod">
          <ac:chgData name="aungkhantmyat158@gmail.com" userId="c5af95fe143b99a7" providerId="LiveId" clId="{1E5D0496-18AE-4EDF-8E30-DBF4846834F7}" dt="2020-08-20T16:11:42.388" v="567" actId="14100"/>
          <ac:spMkLst>
            <pc:docMk/>
            <pc:sldMk cId="2547306019" sldId="280"/>
            <ac:spMk id="491" creationId="{4070A466-643E-473F-8E89-2273EDF35372}"/>
          </ac:spMkLst>
        </pc:spChg>
        <pc:spChg chg="del mod">
          <ac:chgData name="aungkhantmyat158@gmail.com" userId="c5af95fe143b99a7" providerId="LiveId" clId="{1E5D0496-18AE-4EDF-8E30-DBF4846834F7}" dt="2020-08-20T15:45:38.618" v="354" actId="478"/>
          <ac:spMkLst>
            <pc:docMk/>
            <pc:sldMk cId="2547306019" sldId="280"/>
            <ac:spMk id="504" creationId="{E4E4D6DE-5E0A-4A13-A002-AE1B86A6E547}"/>
          </ac:spMkLst>
        </pc:spChg>
        <pc:grpChg chg="del">
          <ac:chgData name="aungkhantmyat158@gmail.com" userId="c5af95fe143b99a7" providerId="LiveId" clId="{1E5D0496-18AE-4EDF-8E30-DBF4846834F7}" dt="2020-08-20T15:45:18.608" v="344" actId="478"/>
          <ac:grpSpMkLst>
            <pc:docMk/>
            <pc:sldMk cId="2547306019" sldId="280"/>
            <ac:grpSpMk id="9" creationId="{BE46EAD5-80B3-4A76-A7B8-765880D20F1E}"/>
          </ac:grpSpMkLst>
        </pc:grpChg>
        <pc:grpChg chg="del">
          <ac:chgData name="aungkhantmyat158@gmail.com" userId="c5af95fe143b99a7" providerId="LiveId" clId="{1E5D0496-18AE-4EDF-8E30-DBF4846834F7}" dt="2020-08-20T15:45:16.046" v="342" actId="478"/>
          <ac:grpSpMkLst>
            <pc:docMk/>
            <pc:sldMk cId="2547306019" sldId="280"/>
            <ac:grpSpMk id="19" creationId="{9DBA2591-AAB8-4408-B347-6C1248311507}"/>
          </ac:grpSpMkLst>
        </pc:grpChg>
        <pc:grpChg chg="del">
          <ac:chgData name="aungkhantmyat158@gmail.com" userId="c5af95fe143b99a7" providerId="LiveId" clId="{1E5D0496-18AE-4EDF-8E30-DBF4846834F7}" dt="2020-08-20T15:45:17.339" v="343" actId="478"/>
          <ac:grpSpMkLst>
            <pc:docMk/>
            <pc:sldMk cId="2547306019" sldId="280"/>
            <ac:grpSpMk id="20" creationId="{7782DF06-7C29-4C6C-B369-D91277464537}"/>
          </ac:grpSpMkLst>
        </pc:grpChg>
        <pc:grpChg chg="del">
          <ac:chgData name="aungkhantmyat158@gmail.com" userId="c5af95fe143b99a7" providerId="LiveId" clId="{1E5D0496-18AE-4EDF-8E30-DBF4846834F7}" dt="2020-08-20T15:45:19.457" v="345" actId="478"/>
          <ac:grpSpMkLst>
            <pc:docMk/>
            <pc:sldMk cId="2547306019" sldId="280"/>
            <ac:grpSpMk id="21" creationId="{E5B1A88D-93A6-4391-9407-3A231336C9C2}"/>
          </ac:grpSpMkLst>
        </pc:grpChg>
        <pc:grpChg chg="del">
          <ac:chgData name="aungkhantmyat158@gmail.com" userId="c5af95fe143b99a7" providerId="LiveId" clId="{1E5D0496-18AE-4EDF-8E30-DBF4846834F7}" dt="2020-08-20T15:46:08.087" v="368" actId="478"/>
          <ac:grpSpMkLst>
            <pc:docMk/>
            <pc:sldMk cId="2547306019" sldId="280"/>
            <ac:grpSpMk id="22" creationId="{D7E6EACA-E4D8-4A87-BA8A-FDCAE7E2AD09}"/>
          </ac:grpSpMkLst>
        </pc:grpChg>
        <pc:grpChg chg="del mod">
          <ac:chgData name="aungkhantmyat158@gmail.com" userId="c5af95fe143b99a7" providerId="LiveId" clId="{1E5D0496-18AE-4EDF-8E30-DBF4846834F7}" dt="2020-08-20T15:45:57.633" v="363" actId="478"/>
          <ac:grpSpMkLst>
            <pc:docMk/>
            <pc:sldMk cId="2547306019" sldId="280"/>
            <ac:grpSpMk id="23" creationId="{42C3F76F-0C13-4EB8-97E9-A292BEEBB7F6}"/>
          </ac:grpSpMkLst>
        </pc:grpChg>
        <pc:grpChg chg="add del mod">
          <ac:chgData name="aungkhantmyat158@gmail.com" userId="c5af95fe143b99a7" providerId="LiveId" clId="{1E5D0496-18AE-4EDF-8E30-DBF4846834F7}" dt="2020-08-20T15:45:56.133" v="362" actId="478"/>
          <ac:grpSpMkLst>
            <pc:docMk/>
            <pc:sldMk cId="2547306019" sldId="280"/>
            <ac:grpSpMk id="187" creationId="{09F9A624-2853-402C-9F3C-55C5085FC062}"/>
          </ac:grpSpMkLst>
        </pc:grpChg>
        <pc:grpChg chg="mod">
          <ac:chgData name="aungkhantmyat158@gmail.com" userId="c5af95fe143b99a7" providerId="LiveId" clId="{1E5D0496-18AE-4EDF-8E30-DBF4846834F7}" dt="2020-08-20T16:11:32.646" v="565" actId="14100"/>
          <ac:grpSpMkLst>
            <pc:docMk/>
            <pc:sldMk cId="2547306019" sldId="280"/>
            <ac:grpSpMk id="288" creationId="{70DE2030-F893-4538-9884-F04D4F17AC8D}"/>
          </ac:grpSpMkLst>
        </pc:grpChg>
        <pc:grpChg chg="mod">
          <ac:chgData name="aungkhantmyat158@gmail.com" userId="c5af95fe143b99a7" providerId="LiveId" clId="{1E5D0496-18AE-4EDF-8E30-DBF4846834F7}" dt="2020-08-20T16:11:35.406" v="566" actId="14100"/>
          <ac:grpSpMkLst>
            <pc:docMk/>
            <pc:sldMk cId="2547306019" sldId="280"/>
            <ac:grpSpMk id="352" creationId="{4A45225A-C755-40BC-BAA5-7E3EB20D7297}"/>
          </ac:grpSpMkLst>
        </pc:grpChg>
        <pc:grpChg chg="del">
          <ac:chgData name="aungkhantmyat158@gmail.com" userId="c5af95fe143b99a7" providerId="LiveId" clId="{1E5D0496-18AE-4EDF-8E30-DBF4846834F7}" dt="2020-08-20T15:45:41.111" v="355" actId="478"/>
          <ac:grpSpMkLst>
            <pc:docMk/>
            <pc:sldMk cId="2547306019" sldId="280"/>
            <ac:grpSpMk id="531" creationId="{103F59C2-020E-4A5E-B148-66AE44428CB5}"/>
          </ac:grpSpMkLst>
        </pc:grpChg>
        <pc:grpChg chg="del">
          <ac:chgData name="aungkhantmyat158@gmail.com" userId="c5af95fe143b99a7" providerId="LiveId" clId="{1E5D0496-18AE-4EDF-8E30-DBF4846834F7}" dt="2020-08-20T15:45:35.854" v="352" actId="478"/>
          <ac:grpSpMkLst>
            <pc:docMk/>
            <pc:sldMk cId="2547306019" sldId="280"/>
            <ac:grpSpMk id="533" creationId="{CBC0CB99-BB98-43CF-BE27-53F0C46ED0B8}"/>
          </ac:grpSpMkLst>
        </pc:grpChg>
        <pc:picChg chg="del mod topLvl">
          <ac:chgData name="aungkhantmyat158@gmail.com" userId="c5af95fe143b99a7" providerId="LiveId" clId="{1E5D0496-18AE-4EDF-8E30-DBF4846834F7}" dt="2020-08-20T15:45:56.133" v="362" actId="478"/>
          <ac:picMkLst>
            <pc:docMk/>
            <pc:sldMk cId="2547306019" sldId="280"/>
            <ac:picMk id="189" creationId="{A8AA97AD-D8D5-4B7A-9415-682F65C17DFC}"/>
          </ac:picMkLst>
        </pc:picChg>
      </pc:sldChg>
      <pc:sldChg chg="new del">
        <pc:chgData name="aungkhantmyat158@gmail.com" userId="c5af95fe143b99a7" providerId="LiveId" clId="{1E5D0496-18AE-4EDF-8E30-DBF4846834F7}" dt="2020-08-20T16:26:19.182" v="682" actId="47"/>
        <pc:sldMkLst>
          <pc:docMk/>
          <pc:sldMk cId="3929392481" sldId="281"/>
        </pc:sldMkLst>
      </pc:sldChg>
      <pc:sldChg chg="delSp modSp add mod modTransition delAnim">
        <pc:chgData name="aungkhantmyat158@gmail.com" userId="c5af95fe143b99a7" providerId="LiveId" clId="{1E5D0496-18AE-4EDF-8E30-DBF4846834F7}" dt="2020-08-20T16:26:08.026" v="681"/>
        <pc:sldMkLst>
          <pc:docMk/>
          <pc:sldMk cId="3205204272" sldId="282"/>
        </pc:sldMkLst>
        <pc:spChg chg="del">
          <ac:chgData name="aungkhantmyat158@gmail.com" userId="c5af95fe143b99a7" providerId="LiveId" clId="{1E5D0496-18AE-4EDF-8E30-DBF4846834F7}" dt="2020-08-20T16:21:37.988" v="634" actId="478"/>
          <ac:spMkLst>
            <pc:docMk/>
            <pc:sldMk cId="3205204272" sldId="282"/>
            <ac:spMk id="6" creationId="{990AAC72-8A6F-4C02-968E-5BE4C65B8D7C}"/>
          </ac:spMkLst>
        </pc:spChg>
        <pc:spChg chg="del">
          <ac:chgData name="aungkhantmyat158@gmail.com" userId="c5af95fe143b99a7" providerId="LiveId" clId="{1E5D0496-18AE-4EDF-8E30-DBF4846834F7}" dt="2020-08-20T16:21:37.988" v="634" actId="478"/>
          <ac:spMkLst>
            <pc:docMk/>
            <pc:sldMk cId="3205204272" sldId="282"/>
            <ac:spMk id="15" creationId="{6940D497-786F-4F16-9D49-873BE821D82B}"/>
          </ac:spMkLst>
        </pc:spChg>
        <pc:spChg chg="del">
          <ac:chgData name="aungkhantmyat158@gmail.com" userId="c5af95fe143b99a7" providerId="LiveId" clId="{1E5D0496-18AE-4EDF-8E30-DBF4846834F7}" dt="2020-08-20T16:21:37.988" v="634" actId="478"/>
          <ac:spMkLst>
            <pc:docMk/>
            <pc:sldMk cId="3205204272" sldId="282"/>
            <ac:spMk id="18" creationId="{80FBA855-B7C0-42E0-8167-5461989EA178}"/>
          </ac:spMkLst>
        </pc:spChg>
        <pc:spChg chg="del">
          <ac:chgData name="aungkhantmyat158@gmail.com" userId="c5af95fe143b99a7" providerId="LiveId" clId="{1E5D0496-18AE-4EDF-8E30-DBF4846834F7}" dt="2020-08-20T16:21:37.988" v="634" actId="478"/>
          <ac:spMkLst>
            <pc:docMk/>
            <pc:sldMk cId="3205204272" sldId="282"/>
            <ac:spMk id="24" creationId="{3A4DFE3A-4EA5-403A-8F75-C43A302F0EF8}"/>
          </ac:spMkLst>
        </pc:spChg>
        <pc:spChg chg="del">
          <ac:chgData name="aungkhantmyat158@gmail.com" userId="c5af95fe143b99a7" providerId="LiveId" clId="{1E5D0496-18AE-4EDF-8E30-DBF4846834F7}" dt="2020-08-20T16:21:37.988" v="634" actId="478"/>
          <ac:spMkLst>
            <pc:docMk/>
            <pc:sldMk cId="3205204272" sldId="282"/>
            <ac:spMk id="25" creationId="{EC44F666-5137-4D35-8B89-757259667736}"/>
          </ac:spMkLst>
        </pc:spChg>
        <pc:spChg chg="del">
          <ac:chgData name="aungkhantmyat158@gmail.com" userId="c5af95fe143b99a7" providerId="LiveId" clId="{1E5D0496-18AE-4EDF-8E30-DBF4846834F7}" dt="2020-08-20T16:21:37.988" v="634" actId="478"/>
          <ac:spMkLst>
            <pc:docMk/>
            <pc:sldMk cId="3205204272" sldId="282"/>
            <ac:spMk id="27" creationId="{C373784D-01C6-489C-B2CA-352F01F186E1}"/>
          </ac:spMkLst>
        </pc:spChg>
        <pc:spChg chg="mod">
          <ac:chgData name="aungkhantmyat158@gmail.com" userId="c5af95fe143b99a7" providerId="LiveId" clId="{1E5D0496-18AE-4EDF-8E30-DBF4846834F7}" dt="2020-08-20T16:22:38.967" v="659" actId="1076"/>
          <ac:spMkLst>
            <pc:docMk/>
            <pc:sldMk cId="3205204272" sldId="282"/>
            <ac:spMk id="28" creationId="{55057D7F-0E78-4343-B17B-08C55317155F}"/>
          </ac:spMkLst>
        </pc:spChg>
        <pc:spChg chg="del">
          <ac:chgData name="aungkhantmyat158@gmail.com" userId="c5af95fe143b99a7" providerId="LiveId" clId="{1E5D0496-18AE-4EDF-8E30-DBF4846834F7}" dt="2020-08-20T16:21:37.988" v="634" actId="478"/>
          <ac:spMkLst>
            <pc:docMk/>
            <pc:sldMk cId="3205204272" sldId="282"/>
            <ac:spMk id="188" creationId="{E360326B-14E1-4220-B40A-8420183CF040}"/>
          </ac:spMkLst>
        </pc:spChg>
        <pc:spChg chg="del">
          <ac:chgData name="aungkhantmyat158@gmail.com" userId="c5af95fe143b99a7" providerId="LiveId" clId="{1E5D0496-18AE-4EDF-8E30-DBF4846834F7}" dt="2020-08-20T16:21:37.988" v="634" actId="478"/>
          <ac:spMkLst>
            <pc:docMk/>
            <pc:sldMk cId="3205204272" sldId="282"/>
            <ac:spMk id="202" creationId="{02D9D5A3-ABB0-4EC8-93EF-CD07513ED704}"/>
          </ac:spMkLst>
        </pc:spChg>
      </pc:sldChg>
      <pc:sldMasterChg chg="modTransition modSldLayout">
        <pc:chgData name="aungkhantmyat158@gmail.com" userId="c5af95fe143b99a7" providerId="LiveId" clId="{1E5D0496-18AE-4EDF-8E30-DBF4846834F7}" dt="2020-08-20T14:30:50.702" v="39"/>
        <pc:sldMasterMkLst>
          <pc:docMk/>
          <pc:sldMasterMk cId="1234020619" sldId="2147483648"/>
        </pc:sldMasterMkLst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3836423581" sldId="2147483649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3014768252" sldId="2147483650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527255921" sldId="2147483651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4248016506" sldId="2147483652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2244675823" sldId="2147483653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1376064617" sldId="2147483654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4021917701" sldId="2147483655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2955468288" sldId="2147483656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2227024183" sldId="2147483657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4243768998" sldId="2147483658"/>
          </pc:sldLayoutMkLst>
        </pc:sldLayoutChg>
        <pc:sldLayoutChg chg="modTransition">
          <pc:chgData name="aungkhantmyat158@gmail.com" userId="c5af95fe143b99a7" providerId="LiveId" clId="{1E5D0496-18AE-4EDF-8E30-DBF4846834F7}" dt="2020-08-20T14:30:50.702" v="39"/>
          <pc:sldLayoutMkLst>
            <pc:docMk/>
            <pc:sldMasterMk cId="1234020619" sldId="2147483648"/>
            <pc:sldLayoutMk cId="2194595441" sldId="214748365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ung\OneDrive\Desktop\share\data%20cleaning\graph%20prepa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N%20KAUNG%20AUNG\Downloads\-OF-GOVERNEMENT-INVESTMENT-ON-EDUC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I:\ASDE\MOBILE%20CONNECTIVITY%20INDEX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I:\ASDE\graph%20prepa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IDN 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Sheet1!$A$3:$A$14</c:f>
              <c:strCache>
                <c:ptCount val="12"/>
                <c:pt idx="0">
                  <c:v>Big data analytics  </c:v>
                </c:pt>
                <c:pt idx="1">
                  <c:v>Internet of things </c:v>
                </c:pt>
                <c:pt idx="2">
                  <c:v>Cloud computing</c:v>
                </c:pt>
                <c:pt idx="3">
                  <c:v>Wearable electronics </c:v>
                </c:pt>
                <c:pt idx="4">
                  <c:v>Machine learning </c:v>
                </c:pt>
                <c:pt idx="5">
                  <c:v>AR/VR</c:v>
                </c:pt>
                <c:pt idx="6">
                  <c:v>Encryption</c:v>
                </c:pt>
                <c:pt idx="7">
                  <c:v>Digital trade  </c:v>
                </c:pt>
                <c:pt idx="8">
                  <c:v>3D printing  </c:v>
                </c:pt>
                <c:pt idx="9">
                  <c:v>Blockchain</c:v>
                </c:pt>
                <c:pt idx="10">
                  <c:v>Quantum computing  </c:v>
                </c:pt>
                <c:pt idx="11">
                  <c:v>Biotechnology</c:v>
                </c:pt>
              </c:strCache>
            </c:str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92</c:v>
                </c:pt>
                <c:pt idx="1">
                  <c:v>86</c:v>
                </c:pt>
                <c:pt idx="2">
                  <c:v>77</c:v>
                </c:pt>
                <c:pt idx="3">
                  <c:v>58</c:v>
                </c:pt>
                <c:pt idx="4">
                  <c:v>82</c:v>
                </c:pt>
                <c:pt idx="5">
                  <c:v>65</c:v>
                </c:pt>
                <c:pt idx="6">
                  <c:v>61</c:v>
                </c:pt>
                <c:pt idx="7">
                  <c:v>61</c:v>
                </c:pt>
                <c:pt idx="8">
                  <c:v>45</c:v>
                </c:pt>
                <c:pt idx="9">
                  <c:v>55</c:v>
                </c:pt>
                <c:pt idx="10">
                  <c:v>45</c:v>
                </c:pt>
                <c:pt idx="1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B2-494E-9116-E5D8C54991E1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PHL</c:v>
                </c:pt>
              </c:strCache>
            </c:strRef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Sheet1!$A$3:$A$14</c:f>
              <c:strCache>
                <c:ptCount val="12"/>
                <c:pt idx="0">
                  <c:v>Big data analytics  </c:v>
                </c:pt>
                <c:pt idx="1">
                  <c:v>Internet of things </c:v>
                </c:pt>
                <c:pt idx="2">
                  <c:v>Cloud computing</c:v>
                </c:pt>
                <c:pt idx="3">
                  <c:v>Wearable electronics </c:v>
                </c:pt>
                <c:pt idx="4">
                  <c:v>Machine learning </c:v>
                </c:pt>
                <c:pt idx="5">
                  <c:v>AR/VR</c:v>
                </c:pt>
                <c:pt idx="6">
                  <c:v>Encryption</c:v>
                </c:pt>
                <c:pt idx="7">
                  <c:v>Digital trade  </c:v>
                </c:pt>
                <c:pt idx="8">
                  <c:v>3D printing  </c:v>
                </c:pt>
                <c:pt idx="9">
                  <c:v>Blockchain</c:v>
                </c:pt>
                <c:pt idx="10">
                  <c:v>Quantum computing  </c:v>
                </c:pt>
                <c:pt idx="11">
                  <c:v>Biotechnology</c:v>
                </c:pt>
              </c:strCache>
            </c:strRef>
          </c:cat>
          <c:val>
            <c:numRef>
              <c:f>Sheet1!$C$3:$C$14</c:f>
              <c:numCache>
                <c:formatCode>General</c:formatCode>
                <c:ptCount val="12"/>
                <c:pt idx="0">
                  <c:v>92</c:v>
                </c:pt>
                <c:pt idx="1">
                  <c:v>83</c:v>
                </c:pt>
                <c:pt idx="2">
                  <c:v>72</c:v>
                </c:pt>
                <c:pt idx="3">
                  <c:v>53</c:v>
                </c:pt>
                <c:pt idx="4">
                  <c:v>77</c:v>
                </c:pt>
                <c:pt idx="5">
                  <c:v>70</c:v>
                </c:pt>
                <c:pt idx="6">
                  <c:v>61</c:v>
                </c:pt>
                <c:pt idx="7">
                  <c:v>65</c:v>
                </c:pt>
                <c:pt idx="8">
                  <c:v>45</c:v>
                </c:pt>
                <c:pt idx="9">
                  <c:v>54</c:v>
                </c:pt>
                <c:pt idx="10">
                  <c:v>45</c:v>
                </c:pt>
                <c:pt idx="1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B2-494E-9116-E5D8C54991E1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SGP</c:v>
                </c:pt>
              </c:strCache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Sheet1!$A$3:$A$14</c:f>
              <c:strCache>
                <c:ptCount val="12"/>
                <c:pt idx="0">
                  <c:v>Big data analytics  </c:v>
                </c:pt>
                <c:pt idx="1">
                  <c:v>Internet of things </c:v>
                </c:pt>
                <c:pt idx="2">
                  <c:v>Cloud computing</c:v>
                </c:pt>
                <c:pt idx="3">
                  <c:v>Wearable electronics </c:v>
                </c:pt>
                <c:pt idx="4">
                  <c:v>Machine learning </c:v>
                </c:pt>
                <c:pt idx="5">
                  <c:v>AR/VR</c:v>
                </c:pt>
                <c:pt idx="6">
                  <c:v>Encryption</c:v>
                </c:pt>
                <c:pt idx="7">
                  <c:v>Digital trade  </c:v>
                </c:pt>
                <c:pt idx="8">
                  <c:v>3D printing  </c:v>
                </c:pt>
                <c:pt idx="9">
                  <c:v>Blockchain</c:v>
                </c:pt>
                <c:pt idx="10">
                  <c:v>Quantum computing  </c:v>
                </c:pt>
                <c:pt idx="11">
                  <c:v>Biotechnology</c:v>
                </c:pt>
              </c:strCache>
            </c:strRef>
          </c:cat>
          <c:val>
            <c:numRef>
              <c:f>Sheet1!$D$3:$D$14</c:f>
              <c:numCache>
                <c:formatCode>General</c:formatCode>
                <c:ptCount val="12"/>
                <c:pt idx="0">
                  <c:v>92</c:v>
                </c:pt>
                <c:pt idx="1">
                  <c:v>82</c:v>
                </c:pt>
                <c:pt idx="2">
                  <c:v>73</c:v>
                </c:pt>
                <c:pt idx="3">
                  <c:v>58</c:v>
                </c:pt>
                <c:pt idx="4">
                  <c:v>78</c:v>
                </c:pt>
                <c:pt idx="5">
                  <c:v>62</c:v>
                </c:pt>
                <c:pt idx="6">
                  <c:v>62</c:v>
                </c:pt>
                <c:pt idx="7">
                  <c:v>63</c:v>
                </c:pt>
                <c:pt idx="8">
                  <c:v>47</c:v>
                </c:pt>
                <c:pt idx="9">
                  <c:v>54</c:v>
                </c:pt>
                <c:pt idx="10">
                  <c:v>41</c:v>
                </c:pt>
                <c:pt idx="1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B2-494E-9116-E5D8C54991E1}"/>
            </c:ext>
          </c:extLst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THA</c:v>
                </c:pt>
              </c:strCache>
            </c:strRef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Sheet1!$A$3:$A$14</c:f>
              <c:strCache>
                <c:ptCount val="12"/>
                <c:pt idx="0">
                  <c:v>Big data analytics  </c:v>
                </c:pt>
                <c:pt idx="1">
                  <c:v>Internet of things </c:v>
                </c:pt>
                <c:pt idx="2">
                  <c:v>Cloud computing</c:v>
                </c:pt>
                <c:pt idx="3">
                  <c:v>Wearable electronics </c:v>
                </c:pt>
                <c:pt idx="4">
                  <c:v>Machine learning </c:v>
                </c:pt>
                <c:pt idx="5">
                  <c:v>AR/VR</c:v>
                </c:pt>
                <c:pt idx="6">
                  <c:v>Encryption</c:v>
                </c:pt>
                <c:pt idx="7">
                  <c:v>Digital trade  </c:v>
                </c:pt>
                <c:pt idx="8">
                  <c:v>3D printing  </c:v>
                </c:pt>
                <c:pt idx="9">
                  <c:v>Blockchain</c:v>
                </c:pt>
                <c:pt idx="10">
                  <c:v>Quantum computing  </c:v>
                </c:pt>
                <c:pt idx="11">
                  <c:v>Biotechnology</c:v>
                </c:pt>
              </c:strCache>
            </c:strRef>
          </c:cat>
          <c:val>
            <c:numRef>
              <c:f>Sheet1!$E$3:$E$14</c:f>
              <c:numCache>
                <c:formatCode>General</c:formatCode>
                <c:ptCount val="12"/>
                <c:pt idx="0">
                  <c:v>92</c:v>
                </c:pt>
                <c:pt idx="1">
                  <c:v>81</c:v>
                </c:pt>
                <c:pt idx="2">
                  <c:v>71</c:v>
                </c:pt>
                <c:pt idx="3">
                  <c:v>55</c:v>
                </c:pt>
                <c:pt idx="4">
                  <c:v>75</c:v>
                </c:pt>
                <c:pt idx="5">
                  <c:v>63</c:v>
                </c:pt>
                <c:pt idx="6">
                  <c:v>57</c:v>
                </c:pt>
                <c:pt idx="7">
                  <c:v>62</c:v>
                </c:pt>
                <c:pt idx="8">
                  <c:v>47</c:v>
                </c:pt>
                <c:pt idx="9">
                  <c:v>51</c:v>
                </c:pt>
                <c:pt idx="10">
                  <c:v>38</c:v>
                </c:pt>
                <c:pt idx="1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B2-494E-9116-E5D8C54991E1}"/>
            </c:ext>
          </c:extLst>
        </c:ser>
        <c:ser>
          <c:idx val="4"/>
          <c:order val="4"/>
          <c:tx>
            <c:strRef>
              <c:f>Sheet1!$F$2</c:f>
              <c:strCache>
                <c:ptCount val="1"/>
                <c:pt idx="0">
                  <c:v>VNM</c:v>
                </c:pt>
              </c:strCache>
            </c:strRef>
          </c:tx>
          <c:spPr>
            <a:ln w="158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Sheet1!$A$3:$A$14</c:f>
              <c:strCache>
                <c:ptCount val="12"/>
                <c:pt idx="0">
                  <c:v>Big data analytics  </c:v>
                </c:pt>
                <c:pt idx="1">
                  <c:v>Internet of things </c:v>
                </c:pt>
                <c:pt idx="2">
                  <c:v>Cloud computing</c:v>
                </c:pt>
                <c:pt idx="3">
                  <c:v>Wearable electronics </c:v>
                </c:pt>
                <c:pt idx="4">
                  <c:v>Machine learning </c:v>
                </c:pt>
                <c:pt idx="5">
                  <c:v>AR/VR</c:v>
                </c:pt>
                <c:pt idx="6">
                  <c:v>Encryption</c:v>
                </c:pt>
                <c:pt idx="7">
                  <c:v>Digital trade  </c:v>
                </c:pt>
                <c:pt idx="8">
                  <c:v>3D printing  </c:v>
                </c:pt>
                <c:pt idx="9">
                  <c:v>Blockchain</c:v>
                </c:pt>
                <c:pt idx="10">
                  <c:v>Quantum computing  </c:v>
                </c:pt>
                <c:pt idx="11">
                  <c:v>Biotechnology</c:v>
                </c:pt>
              </c:strCache>
            </c:strRef>
          </c:cat>
          <c:val>
            <c:numRef>
              <c:f>Sheet1!$F$3:$F$14</c:f>
              <c:numCache>
                <c:formatCode>General</c:formatCode>
                <c:ptCount val="12"/>
                <c:pt idx="0">
                  <c:v>87</c:v>
                </c:pt>
                <c:pt idx="1">
                  <c:v>81</c:v>
                </c:pt>
                <c:pt idx="2">
                  <c:v>68</c:v>
                </c:pt>
                <c:pt idx="3">
                  <c:v>49</c:v>
                </c:pt>
                <c:pt idx="4">
                  <c:v>76</c:v>
                </c:pt>
                <c:pt idx="5">
                  <c:v>58</c:v>
                </c:pt>
                <c:pt idx="6">
                  <c:v>59</c:v>
                </c:pt>
                <c:pt idx="7">
                  <c:v>61</c:v>
                </c:pt>
                <c:pt idx="8">
                  <c:v>48</c:v>
                </c:pt>
                <c:pt idx="9">
                  <c:v>53</c:v>
                </c:pt>
                <c:pt idx="10">
                  <c:v>43</c:v>
                </c:pt>
                <c:pt idx="1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B2-494E-9116-E5D8C5499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616303"/>
        <c:axId val="578129855"/>
      </c:radarChart>
      <c:catAx>
        <c:axId val="50761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129855"/>
        <c:crosses val="autoZero"/>
        <c:auto val="1"/>
        <c:lblAlgn val="ctr"/>
        <c:lblOffset val="100"/>
        <c:noMultiLvlLbl val="0"/>
      </c:catAx>
      <c:valAx>
        <c:axId val="578129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61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55533851966503"/>
          <c:y val="0.88461495282364333"/>
          <c:w val="0.54860423821850757"/>
          <c:h val="5.83539939924296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9218799"/>
        <c:axId val="36111647"/>
      </c:barChart>
      <c:catAx>
        <c:axId val="1492187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11647"/>
        <c:crosses val="autoZero"/>
        <c:auto val="1"/>
        <c:lblAlgn val="ctr"/>
        <c:lblOffset val="100"/>
        <c:noMultiLvlLbl val="0"/>
      </c:catAx>
      <c:valAx>
        <c:axId val="36111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921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Sheet2!$I$3</c:f>
              <c:strCache>
                <c:ptCount val="1"/>
                <c:pt idx="0">
                  <c:v>Asean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12B5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01-4F96-A280-B87897CA053B}"/>
              </c:ext>
            </c:extLst>
          </c:dPt>
          <c:dPt>
            <c:idx val="1"/>
            <c:invertIfNegative val="0"/>
            <c:bubble3D val="0"/>
            <c:spPr>
              <a:solidFill>
                <a:srgbClr val="012B5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01-4F96-A280-B87897CA053B}"/>
              </c:ext>
            </c:extLst>
          </c:dPt>
          <c:dPt>
            <c:idx val="2"/>
            <c:invertIfNegative val="0"/>
            <c:bubble3D val="0"/>
            <c:spPr>
              <a:solidFill>
                <a:srgbClr val="012B5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501-4F96-A280-B87897CA053B}"/>
              </c:ext>
            </c:extLst>
          </c:dPt>
          <c:dPt>
            <c:idx val="3"/>
            <c:invertIfNegative val="0"/>
            <c:bubble3D val="0"/>
            <c:spPr>
              <a:solidFill>
                <a:srgbClr val="012B5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501-4F96-A280-B87897CA053B}"/>
              </c:ext>
            </c:extLst>
          </c:dPt>
          <c:dPt>
            <c:idx val="4"/>
            <c:invertIfNegative val="0"/>
            <c:bubble3D val="0"/>
            <c:spPr>
              <a:solidFill>
                <a:srgbClr val="012B5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501-4F96-A280-B87897CA05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Sheet2!$J$2:$N$2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Sheet2!$J$3:$N$3</c:f>
              <c:numCache>
                <c:formatCode>General</c:formatCode>
                <c:ptCount val="5"/>
                <c:pt idx="0">
                  <c:v>57.63</c:v>
                </c:pt>
                <c:pt idx="1">
                  <c:v>57.02</c:v>
                </c:pt>
                <c:pt idx="2">
                  <c:v>59.08</c:v>
                </c:pt>
                <c:pt idx="3">
                  <c:v>61.11</c:v>
                </c:pt>
                <c:pt idx="4">
                  <c:v>62.04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501-4F96-A280-B87897CA05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9841535"/>
        <c:axId val="465740255"/>
      </c:barChart>
      <c:catAx>
        <c:axId val="4598415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740255"/>
        <c:crosses val="autoZero"/>
        <c:auto val="1"/>
        <c:lblAlgn val="ctr"/>
        <c:lblOffset val="100"/>
        <c:noMultiLvlLbl val="0"/>
      </c:catAx>
      <c:valAx>
        <c:axId val="4657402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59841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Sheet3!$J$3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12B5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Sheet3!$I$4:$I$10</c:f>
              <c:strCache>
                <c:ptCount val="7"/>
                <c:pt idx="0">
                  <c:v>teach foreign languages</c:v>
                </c:pt>
                <c:pt idx="1">
                  <c:v>teach science</c:v>
                </c:pt>
                <c:pt idx="2">
                  <c:v>teach problem solving</c:v>
                </c:pt>
                <c:pt idx="3">
                  <c:v>Foster creativity</c:v>
                </c:pt>
                <c:pt idx="4">
                  <c:v>teach math</c:v>
                </c:pt>
                <c:pt idx="5">
                  <c:v>teach reading</c:v>
                </c:pt>
                <c:pt idx="6">
                  <c:v>promote curiosity</c:v>
                </c:pt>
              </c:strCache>
            </c:strRef>
          </c:cat>
          <c:val>
            <c:numRef>
              <c:f>Sheet3!$J$4:$J$10</c:f>
              <c:numCache>
                <c:formatCode>0%</c:formatCode>
                <c:ptCount val="7"/>
                <c:pt idx="0">
                  <c:v>0.62</c:v>
                </c:pt>
                <c:pt idx="1">
                  <c:v>0.63</c:v>
                </c:pt>
                <c:pt idx="2">
                  <c:v>0.63</c:v>
                </c:pt>
                <c:pt idx="3">
                  <c:v>0.64</c:v>
                </c:pt>
                <c:pt idx="4">
                  <c:v>0.67</c:v>
                </c:pt>
                <c:pt idx="5">
                  <c:v>0.68</c:v>
                </c:pt>
                <c:pt idx="6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94-45B8-9A09-893D75A6EA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4382431"/>
        <c:axId val="154709231"/>
      </c:barChart>
      <c:catAx>
        <c:axId val="1543824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09231"/>
        <c:crosses val="autoZero"/>
        <c:auto val="1"/>
        <c:lblAlgn val="ctr"/>
        <c:lblOffset val="100"/>
        <c:noMultiLvlLbl val="0"/>
      </c:catAx>
      <c:valAx>
        <c:axId val="154709231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5438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D0B5A-23D7-413A-9D5E-F90CEE63167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21B74-DC55-472E-83D6-5C4333BD1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0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6426-F447-4BC0-9872-568B69D95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86885-4168-4BF2-A60F-7DC65CB1C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9DFA-6427-41B6-A24B-816985A6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BC0A6-1487-485B-AD1E-99D87D7A9B37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9EBE3-007C-4BB7-B5FF-62E3B9AC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D8D0-149C-4158-93DA-2D5DD80C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2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4E6B-D694-4E63-9317-DC4E178B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5F17B-3A12-4EFD-A8BA-32E4EC17B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5B53-A16E-4B40-9B37-38A4C688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52A4-A676-4920-A245-7D58B0C4336B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EC6F-FB6A-4E2E-85D9-17762BDDE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41B2-5452-49D3-85D9-F3566E20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6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30941B-E7D2-42EF-B64A-A7757B01E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14B86-EC32-4C95-A65A-FF356A785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4614-C8E8-4466-85DA-7C6C57C6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10CB-7FEB-442D-B749-BB05D6564D22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B1D68-72E9-431E-9F92-8B785FE5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2899-5C15-44EE-97C9-C8F897DA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9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E5DA-641A-4BCC-9381-04DB2B6F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37D2-49FB-4C2E-A479-1A9E90A3D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0D20-0E6B-4BAD-9190-1C4AD980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E2080-6B7F-49F9-9F49-B04C3B0DE939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C5F76-6509-4FE8-AE00-5B9F5A6E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8C91A-088D-4809-B41D-7D59D9CF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6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141B-3D9E-4F2C-8B6B-78CFF91C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79EC3-3ABD-404F-9A09-82FB12C14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11772-E135-4440-930E-2A39DA96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1D8D-7216-4F67-BA56-C727406FC4DD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BF589-F0C2-4EA1-8212-E09D4024E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8AAEB-04EA-4AE3-B819-817A140F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5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A6B9-322A-4050-B5F3-F551262D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08EF-9089-46D8-8A4C-3F6F2DE1A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A290F-4AEC-496D-A5C2-E88A75A89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3DFC2-BCCB-43C0-B24C-7A7524F4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B10B5-D4FC-45F0-8498-E10607BCA3EE}" type="datetime1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F056E-C2EC-4122-8194-DB419286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09256-09A1-4F95-B6E0-3FAAE4F9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1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735A-DC07-4A7E-97F9-8A7993BE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C03B6-E7C1-4096-BD0A-BD40A97B0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40195-0EC9-4F76-828F-D71F4EB0E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33A13-6A13-4F6D-9860-85EDFAC89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FDC7C-6656-4F0E-9820-98C4D5283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FB9CA7-6588-4E61-90B8-579FB7C5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E776-BD39-448D-90AB-90EAFB315BBE}" type="datetime1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3E609C-956B-462D-BCA6-50B91871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6717EB-D032-4FC8-AAA5-E29E30AB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7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E7DE-D5D3-4C17-BA65-77D1C885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E3B78-3A99-4AF7-A629-8E570F52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F9FF-F671-48B9-A68F-93C9340058E1}" type="datetime1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3D284-25E5-4153-993F-9251D687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0F97F-F4F0-4057-BE9C-0084E22E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6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FA24B-41E4-4B15-AE11-2008F2C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4E58-666F-42AF-8A39-9E1E397D1206}" type="datetime1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BC7DB4-F8D8-4B1B-AF11-DBFBA2D1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D076F-EE4C-4AB5-8B48-131885A8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1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72A2-0AD9-4823-8CC9-294D45541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837E2-3CE8-4A1A-B570-17D218BD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E59F1-EE34-4B82-A7BC-2ECCAA4B6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4144A-EE23-42F7-87A5-0467ED4D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C7B5-B1D2-4D86-8D94-31F96ABB9325}" type="datetime1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4FA59-ECD8-4DEB-A16C-66F5C4DF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0163-E007-410B-B15D-01CA2F0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6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71DD-D63A-49E4-B6B1-99C0E3E5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99359D-EEA6-418E-91F8-718A54842D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67D4B-ED76-4466-861F-C1968930A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AF225-498E-4A96-9AF5-6F2964A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B87F-E5A8-4C42-B223-0895B8CF7DB5}" type="datetime1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D1A9-EB31-414C-BA10-1448EB00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B569B-2726-4BA9-8A53-8DAA2E84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2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613F9-18AB-4CE4-86EA-8078792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E2F74-D04B-4BEF-957A-1F6732C6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10620-E62B-4881-8A5F-134CADA7B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496D-D7C0-42C9-A681-B6C13E727B9F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C532C-CFD0-4E6B-B2B8-5E7FB4874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476F-1568-4BA7-88A7-C3267FAA3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A0775-5783-4C54-87FA-BC667CBE8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2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SE.XPD.TOTL.GB.ZS" TargetMode="External"/><Relationship Id="rId3" Type="http://schemas.openxmlformats.org/officeDocument/2006/relationships/hyperlink" Target="https://www.cisco.com/c/dam/global/en_sg/assets/csr/pdf/technology-and-the-future-of-asean-jobs.pdf" TargetMode="External"/><Relationship Id="rId7" Type="http://schemas.openxmlformats.org/officeDocument/2006/relationships/hyperlink" Target="https://data.worldbank.org/indicator/SL.UEM.1524.ZS" TargetMode="External"/><Relationship Id="rId12" Type="http://schemas.openxmlformats.org/officeDocument/2006/relationships/hyperlink" Target="https://www.gsma.com/" TargetMode="External"/><Relationship Id="rId2" Type="http://schemas.openxmlformats.org/officeDocument/2006/relationships/hyperlink" Target="https://www.weforum.org/reports/the-future-of-jobs-report-201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eadfoundation.org/wp-content/uploads/2018/09/THF-Policy-Brief-No-2.pdf" TargetMode="External"/><Relationship Id="rId11" Type="http://schemas.openxmlformats.org/officeDocument/2006/relationships/hyperlink" Target="https://data.worldbank.org/indicator/SE.ADT.LITR.ZS" TargetMode="External"/><Relationship Id="rId5" Type="http://schemas.openxmlformats.org/officeDocument/2006/relationships/hyperlink" Target="http://www.grunwald.com/pdfs/Grunwald%20Mobile%20Study%20public%20report.pdf" TargetMode="External"/><Relationship Id="rId10" Type="http://schemas.openxmlformats.org/officeDocument/2006/relationships/hyperlink" Target="https://data.worldbank.org/indicator/SE.SEC.ENRL.TC.ZS" TargetMode="External"/><Relationship Id="rId4" Type="http://schemas.openxmlformats.org/officeDocument/2006/relationships/hyperlink" Target="https://asiafoundation.org/publication/the-future-of-work-across-asean/" TargetMode="External"/><Relationship Id="rId9" Type="http://schemas.openxmlformats.org/officeDocument/2006/relationships/hyperlink" Target="https://data.worldbank.org/indicator/SE.PRM.ENRL.TC.Z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FE77793-6F4D-4ADD-B656-E528EC6016EC}"/>
              </a:ext>
            </a:extLst>
          </p:cNvPr>
          <p:cNvSpPr/>
          <p:nvPr/>
        </p:nvSpPr>
        <p:spPr>
          <a:xfrm rot="16200000">
            <a:off x="2666628" y="-2666627"/>
            <a:ext cx="6858000" cy="12191252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D8945-DC7D-4256-8544-B71E30473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54" y="92237"/>
            <a:ext cx="2754259" cy="1124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FCEB6-38AE-418B-8DA4-171A21DCF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9" y="92533"/>
            <a:ext cx="3429056" cy="11241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E20BDD-F728-49AC-A1C1-8D10CB79709B}"/>
              </a:ext>
            </a:extLst>
          </p:cNvPr>
          <p:cNvGrpSpPr/>
          <p:nvPr/>
        </p:nvGrpSpPr>
        <p:grpSpPr>
          <a:xfrm>
            <a:off x="638195" y="5083553"/>
            <a:ext cx="3607287" cy="1781494"/>
            <a:chOff x="771267" y="5067555"/>
            <a:chExt cx="3607287" cy="17814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38BB83-5501-4745-949F-959688639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074" y="5067555"/>
              <a:ext cx="1808480" cy="17814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92C16D-69DD-40F2-8101-4583C101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67" y="5067555"/>
              <a:ext cx="1808480" cy="1781494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BDF258F-1555-4A95-848A-1E251A3A513D}"/>
              </a:ext>
            </a:extLst>
          </p:cNvPr>
          <p:cNvSpPr/>
          <p:nvPr/>
        </p:nvSpPr>
        <p:spPr>
          <a:xfrm>
            <a:off x="55938" y="2717159"/>
            <a:ext cx="72826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ahnschrift SemiBold" panose="020B0502040204020203" pitchFamily="34" charset="0"/>
              </a:rPr>
              <a:t>INDUSTRIAL REVOLUTION 4.0</a:t>
            </a:r>
          </a:p>
          <a:p>
            <a:r>
              <a:rPr lang="en-US" sz="3200" b="1" dirty="0">
                <a:latin typeface="Bahnschrift SemiBold" panose="020B0502040204020203" pitchFamily="34" charset="0"/>
              </a:rPr>
              <a:t>     &amp; </a:t>
            </a:r>
          </a:p>
          <a:p>
            <a:r>
              <a:rPr lang="en-US" sz="3200" b="1" dirty="0">
                <a:latin typeface="Bahnschrift SemiBold" panose="020B0502040204020203" pitchFamily="34" charset="0"/>
              </a:rPr>
              <a:t>EDUCATION IN ASEAN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D02C0-BE22-42AC-9B29-03F8480B478C}"/>
              </a:ext>
            </a:extLst>
          </p:cNvPr>
          <p:cNvGrpSpPr/>
          <p:nvPr/>
        </p:nvGrpSpPr>
        <p:grpSpPr>
          <a:xfrm>
            <a:off x="6238875" y="981074"/>
            <a:ext cx="3868690" cy="5775285"/>
            <a:chOff x="5842191" y="868821"/>
            <a:chExt cx="3676898" cy="52275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7D5C94-6E18-4903-A758-174560F4F9C0}"/>
                </a:ext>
              </a:extLst>
            </p:cNvPr>
            <p:cNvGrpSpPr/>
            <p:nvPr/>
          </p:nvGrpSpPr>
          <p:grpSpPr>
            <a:xfrm>
              <a:off x="5842191" y="868821"/>
              <a:ext cx="3676898" cy="5227573"/>
              <a:chOff x="5842191" y="868821"/>
              <a:chExt cx="3676898" cy="522757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7AC23D1-92CF-414E-95BF-E6C0165C8BFC}"/>
                  </a:ext>
                </a:extLst>
              </p:cNvPr>
              <p:cNvGrpSpPr/>
              <p:nvPr/>
            </p:nvGrpSpPr>
            <p:grpSpPr>
              <a:xfrm>
                <a:off x="5842191" y="868821"/>
                <a:ext cx="3676898" cy="5227573"/>
                <a:chOff x="5262643" y="921641"/>
                <a:chExt cx="3921998" cy="5576040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2E71320-E3CB-4CF2-B795-3E7F3DA5E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10959" flipH="1">
                  <a:off x="5706295" y="2100457"/>
                  <a:ext cx="3034695" cy="4397224"/>
                </a:xfrm>
                <a:custGeom>
                  <a:avLst/>
                  <a:gdLst>
                    <a:gd name="connsiteX0" fmla="*/ 1696267 w 2854049"/>
                    <a:gd name="connsiteY0" fmla="*/ 3431657 h 4135471"/>
                    <a:gd name="connsiteX1" fmla="*/ 1344360 w 2854049"/>
                    <a:gd name="connsiteY1" fmla="*/ 3783564 h 4135471"/>
                    <a:gd name="connsiteX2" fmla="*/ 1696267 w 2854049"/>
                    <a:gd name="connsiteY2" fmla="*/ 4135471 h 4135471"/>
                    <a:gd name="connsiteX3" fmla="*/ 2048174 w 2854049"/>
                    <a:gd name="connsiteY3" fmla="*/ 3783564 h 4135471"/>
                    <a:gd name="connsiteX4" fmla="*/ 1696267 w 2854049"/>
                    <a:gd name="connsiteY4" fmla="*/ 3431657 h 4135471"/>
                    <a:gd name="connsiteX5" fmla="*/ 1470680 w 2854049"/>
                    <a:gd name="connsiteY5" fmla="*/ 0 h 4135471"/>
                    <a:gd name="connsiteX6" fmla="*/ 1360088 w 2854049"/>
                    <a:gd name="connsiteY6" fmla="*/ 9020 h 4135471"/>
                    <a:gd name="connsiteX7" fmla="*/ 1082638 w 2854049"/>
                    <a:gd name="connsiteY7" fmla="*/ 72152 h 4135471"/>
                    <a:gd name="connsiteX8" fmla="*/ 1000179 w 2854049"/>
                    <a:gd name="connsiteY8" fmla="*/ 103217 h 4135471"/>
                    <a:gd name="connsiteX9" fmla="*/ 918691 w 2854049"/>
                    <a:gd name="connsiteY9" fmla="*/ 138291 h 4135471"/>
                    <a:gd name="connsiteX10" fmla="*/ 839141 w 2854049"/>
                    <a:gd name="connsiteY10" fmla="*/ 180379 h 4135471"/>
                    <a:gd name="connsiteX11" fmla="*/ 765414 w 2854049"/>
                    <a:gd name="connsiteY11" fmla="*/ 227479 h 4135471"/>
                    <a:gd name="connsiteX12" fmla="*/ 694595 w 2854049"/>
                    <a:gd name="connsiteY12" fmla="*/ 280591 h 4135471"/>
                    <a:gd name="connsiteX13" fmla="*/ 629599 w 2854049"/>
                    <a:gd name="connsiteY13" fmla="*/ 338714 h 4135471"/>
                    <a:gd name="connsiteX14" fmla="*/ 569452 w 2854049"/>
                    <a:gd name="connsiteY14" fmla="*/ 401847 h 4135471"/>
                    <a:gd name="connsiteX15" fmla="*/ 515126 w 2854049"/>
                    <a:gd name="connsiteY15" fmla="*/ 470992 h 4135471"/>
                    <a:gd name="connsiteX16" fmla="*/ 467591 w 2854049"/>
                    <a:gd name="connsiteY16" fmla="*/ 544147 h 4135471"/>
                    <a:gd name="connsiteX17" fmla="*/ 426847 w 2854049"/>
                    <a:gd name="connsiteY17" fmla="*/ 622311 h 4135471"/>
                    <a:gd name="connsiteX18" fmla="*/ 392893 w 2854049"/>
                    <a:gd name="connsiteY18" fmla="*/ 706488 h 4135471"/>
                    <a:gd name="connsiteX19" fmla="*/ 338568 w 2854049"/>
                    <a:gd name="connsiteY19" fmla="*/ 937976 h 4135471"/>
                    <a:gd name="connsiteX20" fmla="*/ 333717 w 2854049"/>
                    <a:gd name="connsiteY20" fmla="*/ 994094 h 4135471"/>
                    <a:gd name="connsiteX21" fmla="*/ 331776 w 2854049"/>
                    <a:gd name="connsiteY21" fmla="*/ 1047206 h 4135471"/>
                    <a:gd name="connsiteX22" fmla="*/ 333717 w 2854049"/>
                    <a:gd name="connsiteY22" fmla="*/ 1096308 h 4135471"/>
                    <a:gd name="connsiteX23" fmla="*/ 334686 w 2854049"/>
                    <a:gd name="connsiteY23" fmla="*/ 1145413 h 4135471"/>
                    <a:gd name="connsiteX24" fmla="*/ 334686 w 2854049"/>
                    <a:gd name="connsiteY24" fmla="*/ 1191509 h 4135471"/>
                    <a:gd name="connsiteX25" fmla="*/ 329836 w 2854049"/>
                    <a:gd name="connsiteY25" fmla="*/ 1234599 h 4135471"/>
                    <a:gd name="connsiteX26" fmla="*/ 315284 w 2854049"/>
                    <a:gd name="connsiteY26" fmla="*/ 1278693 h 4135471"/>
                    <a:gd name="connsiteX27" fmla="*/ 289092 w 2854049"/>
                    <a:gd name="connsiteY27" fmla="*/ 1331805 h 4135471"/>
                    <a:gd name="connsiteX28" fmla="*/ 257078 w 2854049"/>
                    <a:gd name="connsiteY28" fmla="*/ 1380908 h 4135471"/>
                    <a:gd name="connsiteX29" fmla="*/ 222155 w 2854049"/>
                    <a:gd name="connsiteY29" fmla="*/ 1423998 h 4135471"/>
                    <a:gd name="connsiteX30" fmla="*/ 185291 w 2854049"/>
                    <a:gd name="connsiteY30" fmla="*/ 1468092 h 4135471"/>
                    <a:gd name="connsiteX31" fmla="*/ 146487 w 2854049"/>
                    <a:gd name="connsiteY31" fmla="*/ 1508176 h 4135471"/>
                    <a:gd name="connsiteX32" fmla="*/ 107683 w 2854049"/>
                    <a:gd name="connsiteY32" fmla="*/ 1548261 h 4135471"/>
                    <a:gd name="connsiteX33" fmla="*/ 70819 w 2854049"/>
                    <a:gd name="connsiteY33" fmla="*/ 1592354 h 4135471"/>
                    <a:gd name="connsiteX34" fmla="*/ 58206 w 2854049"/>
                    <a:gd name="connsiteY34" fmla="*/ 1604378 h 4135471"/>
                    <a:gd name="connsiteX35" fmla="*/ 42684 w 2854049"/>
                    <a:gd name="connsiteY35" fmla="*/ 1619410 h 4135471"/>
                    <a:gd name="connsiteX36" fmla="*/ 26193 w 2854049"/>
                    <a:gd name="connsiteY36" fmla="*/ 1637448 h 4135471"/>
                    <a:gd name="connsiteX37" fmla="*/ 12611 w 2854049"/>
                    <a:gd name="connsiteY37" fmla="*/ 1655486 h 4135471"/>
                    <a:gd name="connsiteX38" fmla="*/ 3882 w 2854049"/>
                    <a:gd name="connsiteY38" fmla="*/ 1677533 h 4135471"/>
                    <a:gd name="connsiteX39" fmla="*/ 0 w 2854049"/>
                    <a:gd name="connsiteY39" fmla="*/ 1701583 h 4135471"/>
                    <a:gd name="connsiteX40" fmla="*/ 4851 w 2854049"/>
                    <a:gd name="connsiteY40" fmla="*/ 1726636 h 4135471"/>
                    <a:gd name="connsiteX41" fmla="*/ 17462 w 2854049"/>
                    <a:gd name="connsiteY41" fmla="*/ 1750687 h 4135471"/>
                    <a:gd name="connsiteX42" fmla="*/ 38806 w 2854049"/>
                    <a:gd name="connsiteY42" fmla="*/ 1770728 h 4135471"/>
                    <a:gd name="connsiteX43" fmla="*/ 63057 w 2854049"/>
                    <a:gd name="connsiteY43" fmla="*/ 1784759 h 4135471"/>
                    <a:gd name="connsiteX44" fmla="*/ 93130 w 2854049"/>
                    <a:gd name="connsiteY44" fmla="*/ 1797786 h 4135471"/>
                    <a:gd name="connsiteX45" fmla="*/ 125143 w 2854049"/>
                    <a:gd name="connsiteY45" fmla="*/ 1808809 h 4135471"/>
                    <a:gd name="connsiteX46" fmla="*/ 157158 w 2854049"/>
                    <a:gd name="connsiteY46" fmla="*/ 1819833 h 4135471"/>
                    <a:gd name="connsiteX47" fmla="*/ 188201 w 2854049"/>
                    <a:gd name="connsiteY47" fmla="*/ 1830855 h 4135471"/>
                    <a:gd name="connsiteX48" fmla="*/ 218273 w 2854049"/>
                    <a:gd name="connsiteY48" fmla="*/ 1843883 h 4135471"/>
                    <a:gd name="connsiteX49" fmla="*/ 245437 w 2854049"/>
                    <a:gd name="connsiteY49" fmla="*/ 1857912 h 4135471"/>
                    <a:gd name="connsiteX50" fmla="*/ 264839 w 2854049"/>
                    <a:gd name="connsiteY50" fmla="*/ 1875951 h 4135471"/>
                    <a:gd name="connsiteX51" fmla="*/ 259018 w 2854049"/>
                    <a:gd name="connsiteY51" fmla="*/ 1900001 h 4135471"/>
                    <a:gd name="connsiteX52" fmla="*/ 248347 w 2854049"/>
                    <a:gd name="connsiteY52" fmla="*/ 1922047 h 4135471"/>
                    <a:gd name="connsiteX53" fmla="*/ 237676 w 2854049"/>
                    <a:gd name="connsiteY53" fmla="*/ 1945097 h 4135471"/>
                    <a:gd name="connsiteX54" fmla="*/ 226035 w 2854049"/>
                    <a:gd name="connsiteY54" fmla="*/ 1967142 h 4135471"/>
                    <a:gd name="connsiteX55" fmla="*/ 215364 w 2854049"/>
                    <a:gd name="connsiteY55" fmla="*/ 1989189 h 4135471"/>
                    <a:gd name="connsiteX56" fmla="*/ 207602 w 2854049"/>
                    <a:gd name="connsiteY56" fmla="*/ 2011236 h 4135471"/>
                    <a:gd name="connsiteX57" fmla="*/ 204693 w 2854049"/>
                    <a:gd name="connsiteY57" fmla="*/ 2031277 h 4135471"/>
                    <a:gd name="connsiteX58" fmla="*/ 206633 w 2854049"/>
                    <a:gd name="connsiteY58" fmla="*/ 2053324 h 4135471"/>
                    <a:gd name="connsiteX59" fmla="*/ 217304 w 2854049"/>
                    <a:gd name="connsiteY59" fmla="*/ 2073366 h 4135471"/>
                    <a:gd name="connsiteX60" fmla="*/ 236706 w 2854049"/>
                    <a:gd name="connsiteY60" fmla="*/ 2093409 h 4135471"/>
                    <a:gd name="connsiteX61" fmla="*/ 264839 w 2854049"/>
                    <a:gd name="connsiteY61" fmla="*/ 2113450 h 4135471"/>
                    <a:gd name="connsiteX62" fmla="*/ 259018 w 2854049"/>
                    <a:gd name="connsiteY62" fmla="*/ 2129483 h 4135471"/>
                    <a:gd name="connsiteX63" fmla="*/ 250288 w 2854049"/>
                    <a:gd name="connsiteY63" fmla="*/ 2145517 h 4135471"/>
                    <a:gd name="connsiteX64" fmla="*/ 243497 w 2854049"/>
                    <a:gd name="connsiteY64" fmla="*/ 2164557 h 4135471"/>
                    <a:gd name="connsiteX65" fmla="*/ 241557 w 2854049"/>
                    <a:gd name="connsiteY65" fmla="*/ 2184601 h 4135471"/>
                    <a:gd name="connsiteX66" fmla="*/ 245437 w 2854049"/>
                    <a:gd name="connsiteY66" fmla="*/ 2204642 h 4135471"/>
                    <a:gd name="connsiteX67" fmla="*/ 256109 w 2854049"/>
                    <a:gd name="connsiteY67" fmla="*/ 2222680 h 4135471"/>
                    <a:gd name="connsiteX68" fmla="*/ 269690 w 2854049"/>
                    <a:gd name="connsiteY68" fmla="*/ 2236709 h 4135471"/>
                    <a:gd name="connsiteX69" fmla="*/ 287151 w 2854049"/>
                    <a:gd name="connsiteY69" fmla="*/ 2249737 h 4135471"/>
                    <a:gd name="connsiteX70" fmla="*/ 304613 w 2854049"/>
                    <a:gd name="connsiteY70" fmla="*/ 2258756 h 4135471"/>
                    <a:gd name="connsiteX71" fmla="*/ 321105 w 2854049"/>
                    <a:gd name="connsiteY71" fmla="*/ 2269780 h 4135471"/>
                    <a:gd name="connsiteX72" fmla="*/ 336627 w 2854049"/>
                    <a:gd name="connsiteY72" fmla="*/ 2284810 h 4135471"/>
                    <a:gd name="connsiteX73" fmla="*/ 345358 w 2854049"/>
                    <a:gd name="connsiteY73" fmla="*/ 2300845 h 4135471"/>
                    <a:gd name="connsiteX74" fmla="*/ 354089 w 2854049"/>
                    <a:gd name="connsiteY74" fmla="*/ 2329906 h 4135471"/>
                    <a:gd name="connsiteX75" fmla="*/ 354089 w 2854049"/>
                    <a:gd name="connsiteY75" fmla="*/ 2362976 h 4135471"/>
                    <a:gd name="connsiteX76" fmla="*/ 351179 w 2854049"/>
                    <a:gd name="connsiteY76" fmla="*/ 2394041 h 4135471"/>
                    <a:gd name="connsiteX77" fmla="*/ 343417 w 2854049"/>
                    <a:gd name="connsiteY77" fmla="*/ 2426108 h 4135471"/>
                    <a:gd name="connsiteX78" fmla="*/ 336627 w 2854049"/>
                    <a:gd name="connsiteY78" fmla="*/ 2457173 h 4135471"/>
                    <a:gd name="connsiteX79" fmla="*/ 331776 w 2854049"/>
                    <a:gd name="connsiteY79" fmla="*/ 2485233 h 4135471"/>
                    <a:gd name="connsiteX80" fmla="*/ 327896 w 2854049"/>
                    <a:gd name="connsiteY80" fmla="*/ 2525318 h 4135471"/>
                    <a:gd name="connsiteX81" fmla="*/ 331776 w 2854049"/>
                    <a:gd name="connsiteY81" fmla="*/ 2561393 h 4135471"/>
                    <a:gd name="connsiteX82" fmla="*/ 342447 w 2854049"/>
                    <a:gd name="connsiteY82" fmla="*/ 2594464 h 4135471"/>
                    <a:gd name="connsiteX83" fmla="*/ 356029 w 2854049"/>
                    <a:gd name="connsiteY83" fmla="*/ 2623524 h 4135471"/>
                    <a:gd name="connsiteX84" fmla="*/ 375432 w 2854049"/>
                    <a:gd name="connsiteY84" fmla="*/ 2646572 h 4135471"/>
                    <a:gd name="connsiteX85" fmla="*/ 400654 w 2854049"/>
                    <a:gd name="connsiteY85" fmla="*/ 2668619 h 4135471"/>
                    <a:gd name="connsiteX86" fmla="*/ 424906 w 2854049"/>
                    <a:gd name="connsiteY86" fmla="*/ 2686657 h 4135471"/>
                    <a:gd name="connsiteX87" fmla="*/ 453040 w 2854049"/>
                    <a:gd name="connsiteY87" fmla="*/ 2701688 h 4135471"/>
                    <a:gd name="connsiteX88" fmla="*/ 481173 w 2854049"/>
                    <a:gd name="connsiteY88" fmla="*/ 2714717 h 4135471"/>
                    <a:gd name="connsiteX89" fmla="*/ 509306 w 2854049"/>
                    <a:gd name="connsiteY89" fmla="*/ 2721731 h 4135471"/>
                    <a:gd name="connsiteX90" fmla="*/ 560721 w 2854049"/>
                    <a:gd name="connsiteY90" fmla="*/ 2730751 h 4135471"/>
                    <a:gd name="connsiteX91" fmla="*/ 615047 w 2854049"/>
                    <a:gd name="connsiteY91" fmla="*/ 2734758 h 4135471"/>
                    <a:gd name="connsiteX92" fmla="*/ 672284 w 2854049"/>
                    <a:gd name="connsiteY92" fmla="*/ 2732755 h 4135471"/>
                    <a:gd name="connsiteX93" fmla="*/ 728550 w 2854049"/>
                    <a:gd name="connsiteY93" fmla="*/ 2726742 h 4135471"/>
                    <a:gd name="connsiteX94" fmla="*/ 784816 w 2854049"/>
                    <a:gd name="connsiteY94" fmla="*/ 2719726 h 4135471"/>
                    <a:gd name="connsiteX95" fmla="*/ 838171 w 2854049"/>
                    <a:gd name="connsiteY95" fmla="*/ 2708704 h 4135471"/>
                    <a:gd name="connsiteX96" fmla="*/ 885706 w 2854049"/>
                    <a:gd name="connsiteY96" fmla="*/ 2695677 h 4135471"/>
                    <a:gd name="connsiteX97" fmla="*/ 927421 w 2854049"/>
                    <a:gd name="connsiteY97" fmla="*/ 2681646 h 4135471"/>
                    <a:gd name="connsiteX98" fmla="*/ 944882 w 2854049"/>
                    <a:gd name="connsiteY98" fmla="*/ 2675633 h 4135471"/>
                    <a:gd name="connsiteX99" fmla="*/ 968165 w 2854049"/>
                    <a:gd name="connsiteY99" fmla="*/ 2668619 h 4135471"/>
                    <a:gd name="connsiteX100" fmla="*/ 993388 w 2854049"/>
                    <a:gd name="connsiteY100" fmla="*/ 2661605 h 4135471"/>
                    <a:gd name="connsiteX101" fmla="*/ 1019581 w 2854049"/>
                    <a:gd name="connsiteY101" fmla="*/ 2654590 h 4135471"/>
                    <a:gd name="connsiteX102" fmla="*/ 1047714 w 2854049"/>
                    <a:gd name="connsiteY102" fmla="*/ 2650582 h 4135471"/>
                    <a:gd name="connsiteX103" fmla="*/ 1075847 w 2854049"/>
                    <a:gd name="connsiteY103" fmla="*/ 2648577 h 4135471"/>
                    <a:gd name="connsiteX104" fmla="*/ 1100100 w 2854049"/>
                    <a:gd name="connsiteY104" fmla="*/ 2652585 h 4135471"/>
                    <a:gd name="connsiteX105" fmla="*/ 1121442 w 2854049"/>
                    <a:gd name="connsiteY105" fmla="*/ 2661605 h 4135471"/>
                    <a:gd name="connsiteX106" fmla="*/ 1140844 w 2854049"/>
                    <a:gd name="connsiteY106" fmla="*/ 2679643 h 4135471"/>
                    <a:gd name="connsiteX107" fmla="*/ 1158306 w 2854049"/>
                    <a:gd name="connsiteY107" fmla="*/ 2708704 h 4135471"/>
                    <a:gd name="connsiteX108" fmla="*/ 1174797 w 2854049"/>
                    <a:gd name="connsiteY108" fmla="*/ 2745782 h 4135471"/>
                    <a:gd name="connsiteX109" fmla="*/ 1190319 w 2854049"/>
                    <a:gd name="connsiteY109" fmla="*/ 2788872 h 4135471"/>
                    <a:gd name="connsiteX110" fmla="*/ 1202931 w 2854049"/>
                    <a:gd name="connsiteY110" fmla="*/ 2837975 h 4135471"/>
                    <a:gd name="connsiteX111" fmla="*/ 1215541 w 2854049"/>
                    <a:gd name="connsiteY111" fmla="*/ 2889083 h 4135471"/>
                    <a:gd name="connsiteX112" fmla="*/ 1226212 w 2854049"/>
                    <a:gd name="connsiteY112" fmla="*/ 2942195 h 4135471"/>
                    <a:gd name="connsiteX113" fmla="*/ 1235914 w 2854049"/>
                    <a:gd name="connsiteY113" fmla="*/ 2996309 h 4135471"/>
                    <a:gd name="connsiteX114" fmla="*/ 1245616 w 2854049"/>
                    <a:gd name="connsiteY114" fmla="*/ 3049421 h 4135471"/>
                    <a:gd name="connsiteX115" fmla="*/ 1252407 w 2854049"/>
                    <a:gd name="connsiteY115" fmla="*/ 3098524 h 4135471"/>
                    <a:gd name="connsiteX116" fmla="*/ 1261138 w 2854049"/>
                    <a:gd name="connsiteY116" fmla="*/ 3144621 h 4135471"/>
                    <a:gd name="connsiteX117" fmla="*/ 1267927 w 2854049"/>
                    <a:gd name="connsiteY117" fmla="*/ 3182701 h 4135471"/>
                    <a:gd name="connsiteX118" fmla="*/ 1273749 w 2854049"/>
                    <a:gd name="connsiteY118" fmla="*/ 3215771 h 4135471"/>
                    <a:gd name="connsiteX119" fmla="*/ 1405683 w 2854049"/>
                    <a:gd name="connsiteY119" fmla="*/ 3238820 h 4135471"/>
                    <a:gd name="connsiteX120" fmla="*/ 1539558 w 2854049"/>
                    <a:gd name="connsiteY120" fmla="*/ 3251847 h 4135471"/>
                    <a:gd name="connsiteX121" fmla="*/ 1677312 w 2854049"/>
                    <a:gd name="connsiteY121" fmla="*/ 3253851 h 4135471"/>
                    <a:gd name="connsiteX122" fmla="*/ 1817977 w 2854049"/>
                    <a:gd name="connsiteY122" fmla="*/ 3246837 h 4135471"/>
                    <a:gd name="connsiteX123" fmla="*/ 1963493 w 2854049"/>
                    <a:gd name="connsiteY123" fmla="*/ 3226793 h 4135471"/>
                    <a:gd name="connsiteX124" fmla="*/ 1998071 w 2854049"/>
                    <a:gd name="connsiteY124" fmla="*/ 3220300 h 4135471"/>
                    <a:gd name="connsiteX125" fmla="*/ 1972544 w 2854049"/>
                    <a:gd name="connsiteY125" fmla="*/ 2990832 h 4135471"/>
                    <a:gd name="connsiteX126" fmla="*/ 1866104 w 2854049"/>
                    <a:gd name="connsiteY126" fmla="*/ 2529483 h 4135471"/>
                    <a:gd name="connsiteX127" fmla="*/ 1085631 w 2854049"/>
                    <a:gd name="connsiteY127" fmla="*/ 1773024 h 4135471"/>
                    <a:gd name="connsiteX128" fmla="*/ 1277747 w 2854049"/>
                    <a:gd name="connsiteY128" fmla="*/ 968535 h 4135471"/>
                    <a:gd name="connsiteX129" fmla="*/ 1914134 w 2854049"/>
                    <a:gd name="connsiteY129" fmla="*/ 872477 h 4135471"/>
                    <a:gd name="connsiteX130" fmla="*/ 2334389 w 2854049"/>
                    <a:gd name="connsiteY130" fmla="*/ 1316747 h 4135471"/>
                    <a:gd name="connsiteX131" fmla="*/ 2850702 w 2854049"/>
                    <a:gd name="connsiteY131" fmla="*/ 1256710 h 4135471"/>
                    <a:gd name="connsiteX132" fmla="*/ 2851858 w 2854049"/>
                    <a:gd name="connsiteY132" fmla="*/ 1288484 h 4135471"/>
                    <a:gd name="connsiteX133" fmla="*/ 2854049 w 2854049"/>
                    <a:gd name="connsiteY133" fmla="*/ 1252639 h 4135471"/>
                    <a:gd name="connsiteX134" fmla="*/ 2852109 w 2854049"/>
                    <a:gd name="connsiteY134" fmla="*/ 1156435 h 4135471"/>
                    <a:gd name="connsiteX135" fmla="*/ 2845318 w 2854049"/>
                    <a:gd name="connsiteY135" fmla="*/ 1062236 h 4135471"/>
                    <a:gd name="connsiteX136" fmla="*/ 2830767 w 2854049"/>
                    <a:gd name="connsiteY136" fmla="*/ 971045 h 4135471"/>
                    <a:gd name="connsiteX137" fmla="*/ 2811365 w 2854049"/>
                    <a:gd name="connsiteY137" fmla="*/ 881857 h 4135471"/>
                    <a:gd name="connsiteX138" fmla="*/ 2787112 w 2854049"/>
                    <a:gd name="connsiteY138" fmla="*/ 799684 h 4135471"/>
                    <a:gd name="connsiteX139" fmla="*/ 2759950 w 2854049"/>
                    <a:gd name="connsiteY139" fmla="*/ 724526 h 4135471"/>
                    <a:gd name="connsiteX140" fmla="*/ 2728906 w 2854049"/>
                    <a:gd name="connsiteY140" fmla="*/ 657385 h 4135471"/>
                    <a:gd name="connsiteX141" fmla="*/ 2682340 w 2854049"/>
                    <a:gd name="connsiteY141" fmla="*/ 577215 h 4135471"/>
                    <a:gd name="connsiteX142" fmla="*/ 2631895 w 2854049"/>
                    <a:gd name="connsiteY142" fmla="*/ 501055 h 4135471"/>
                    <a:gd name="connsiteX143" fmla="*/ 2574659 w 2854049"/>
                    <a:gd name="connsiteY143" fmla="*/ 429907 h 4135471"/>
                    <a:gd name="connsiteX144" fmla="*/ 2513543 w 2854049"/>
                    <a:gd name="connsiteY144" fmla="*/ 361762 h 4135471"/>
                    <a:gd name="connsiteX145" fmla="*/ 2446606 w 2854049"/>
                    <a:gd name="connsiteY145" fmla="*/ 300634 h 4135471"/>
                    <a:gd name="connsiteX146" fmla="*/ 2371907 w 2854049"/>
                    <a:gd name="connsiteY146" fmla="*/ 243513 h 4135471"/>
                    <a:gd name="connsiteX147" fmla="*/ 2294299 w 2854049"/>
                    <a:gd name="connsiteY147" fmla="*/ 192406 h 4135471"/>
                    <a:gd name="connsiteX148" fmla="*/ 2211840 w 2854049"/>
                    <a:gd name="connsiteY148" fmla="*/ 147311 h 4135471"/>
                    <a:gd name="connsiteX149" fmla="*/ 2121620 w 2854049"/>
                    <a:gd name="connsiteY149" fmla="*/ 109230 h 4135471"/>
                    <a:gd name="connsiteX150" fmla="*/ 2028490 w 2854049"/>
                    <a:gd name="connsiteY150" fmla="*/ 74157 h 4135471"/>
                    <a:gd name="connsiteX151" fmla="*/ 1927599 w 2854049"/>
                    <a:gd name="connsiteY151" fmla="*/ 47099 h 4135471"/>
                    <a:gd name="connsiteX152" fmla="*/ 1821858 w 2854049"/>
                    <a:gd name="connsiteY152" fmla="*/ 25053 h 4135471"/>
                    <a:gd name="connsiteX153" fmla="*/ 1711265 w 2854049"/>
                    <a:gd name="connsiteY153" fmla="*/ 10021 h 4135471"/>
                    <a:gd name="connsiteX154" fmla="*/ 1594853 w 2854049"/>
                    <a:gd name="connsiteY154" fmla="*/ 1002 h 4135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854049" h="4135471">
                      <a:moveTo>
                        <a:pt x="1696267" y="3431657"/>
                      </a:moveTo>
                      <a:cubicBezTo>
                        <a:pt x="1501914" y="3431657"/>
                        <a:pt x="1344360" y="3589211"/>
                        <a:pt x="1344360" y="3783564"/>
                      </a:cubicBezTo>
                      <a:cubicBezTo>
                        <a:pt x="1344360" y="3977917"/>
                        <a:pt x="1501914" y="4135471"/>
                        <a:pt x="1696267" y="4135471"/>
                      </a:cubicBezTo>
                      <a:cubicBezTo>
                        <a:pt x="1890620" y="4135471"/>
                        <a:pt x="2048174" y="3977917"/>
                        <a:pt x="2048174" y="3783564"/>
                      </a:cubicBezTo>
                      <a:cubicBezTo>
                        <a:pt x="2048174" y="3589211"/>
                        <a:pt x="1890620" y="3431657"/>
                        <a:pt x="1696267" y="3431657"/>
                      </a:cubicBezTo>
                      <a:close/>
                      <a:moveTo>
                        <a:pt x="1470680" y="0"/>
                      </a:moveTo>
                      <a:lnTo>
                        <a:pt x="1360088" y="9020"/>
                      </a:lnTo>
                      <a:lnTo>
                        <a:pt x="1082638" y="72152"/>
                      </a:lnTo>
                      <a:lnTo>
                        <a:pt x="1000179" y="103217"/>
                      </a:lnTo>
                      <a:lnTo>
                        <a:pt x="918691" y="138291"/>
                      </a:lnTo>
                      <a:lnTo>
                        <a:pt x="839141" y="180379"/>
                      </a:lnTo>
                      <a:lnTo>
                        <a:pt x="765414" y="227479"/>
                      </a:lnTo>
                      <a:lnTo>
                        <a:pt x="694595" y="280591"/>
                      </a:lnTo>
                      <a:lnTo>
                        <a:pt x="629599" y="338714"/>
                      </a:lnTo>
                      <a:lnTo>
                        <a:pt x="569452" y="401847"/>
                      </a:lnTo>
                      <a:lnTo>
                        <a:pt x="515126" y="470992"/>
                      </a:lnTo>
                      <a:lnTo>
                        <a:pt x="467591" y="544147"/>
                      </a:lnTo>
                      <a:lnTo>
                        <a:pt x="426847" y="622311"/>
                      </a:lnTo>
                      <a:lnTo>
                        <a:pt x="392893" y="706488"/>
                      </a:lnTo>
                      <a:lnTo>
                        <a:pt x="338568" y="937976"/>
                      </a:lnTo>
                      <a:lnTo>
                        <a:pt x="333717" y="994094"/>
                      </a:lnTo>
                      <a:lnTo>
                        <a:pt x="331776" y="1047206"/>
                      </a:lnTo>
                      <a:lnTo>
                        <a:pt x="333717" y="1096308"/>
                      </a:lnTo>
                      <a:lnTo>
                        <a:pt x="334686" y="1145413"/>
                      </a:lnTo>
                      <a:lnTo>
                        <a:pt x="334686" y="1191509"/>
                      </a:lnTo>
                      <a:lnTo>
                        <a:pt x="329836" y="1234599"/>
                      </a:lnTo>
                      <a:lnTo>
                        <a:pt x="315284" y="1278693"/>
                      </a:lnTo>
                      <a:lnTo>
                        <a:pt x="289092" y="1331805"/>
                      </a:lnTo>
                      <a:lnTo>
                        <a:pt x="257078" y="1380908"/>
                      </a:lnTo>
                      <a:lnTo>
                        <a:pt x="222155" y="1423998"/>
                      </a:lnTo>
                      <a:lnTo>
                        <a:pt x="185291" y="1468092"/>
                      </a:lnTo>
                      <a:lnTo>
                        <a:pt x="146487" y="1508176"/>
                      </a:lnTo>
                      <a:lnTo>
                        <a:pt x="107683" y="1548261"/>
                      </a:lnTo>
                      <a:lnTo>
                        <a:pt x="70819" y="1592354"/>
                      </a:lnTo>
                      <a:lnTo>
                        <a:pt x="58206" y="1604378"/>
                      </a:lnTo>
                      <a:lnTo>
                        <a:pt x="42684" y="1619410"/>
                      </a:lnTo>
                      <a:lnTo>
                        <a:pt x="26193" y="1637448"/>
                      </a:lnTo>
                      <a:lnTo>
                        <a:pt x="12611" y="1655486"/>
                      </a:lnTo>
                      <a:lnTo>
                        <a:pt x="3882" y="1677533"/>
                      </a:lnTo>
                      <a:lnTo>
                        <a:pt x="0" y="1701583"/>
                      </a:lnTo>
                      <a:lnTo>
                        <a:pt x="4851" y="1726636"/>
                      </a:lnTo>
                      <a:lnTo>
                        <a:pt x="17462" y="1750687"/>
                      </a:lnTo>
                      <a:lnTo>
                        <a:pt x="38806" y="1770728"/>
                      </a:lnTo>
                      <a:lnTo>
                        <a:pt x="63057" y="1784759"/>
                      </a:lnTo>
                      <a:lnTo>
                        <a:pt x="93130" y="1797786"/>
                      </a:lnTo>
                      <a:lnTo>
                        <a:pt x="125143" y="1808809"/>
                      </a:lnTo>
                      <a:lnTo>
                        <a:pt x="157158" y="1819833"/>
                      </a:lnTo>
                      <a:lnTo>
                        <a:pt x="188201" y="1830855"/>
                      </a:lnTo>
                      <a:lnTo>
                        <a:pt x="218273" y="1843883"/>
                      </a:lnTo>
                      <a:lnTo>
                        <a:pt x="245437" y="1857912"/>
                      </a:lnTo>
                      <a:lnTo>
                        <a:pt x="264839" y="1875951"/>
                      </a:lnTo>
                      <a:lnTo>
                        <a:pt x="259018" y="1900001"/>
                      </a:lnTo>
                      <a:lnTo>
                        <a:pt x="248347" y="1922047"/>
                      </a:lnTo>
                      <a:lnTo>
                        <a:pt x="237676" y="1945097"/>
                      </a:lnTo>
                      <a:lnTo>
                        <a:pt x="226035" y="1967142"/>
                      </a:lnTo>
                      <a:lnTo>
                        <a:pt x="215364" y="1989189"/>
                      </a:lnTo>
                      <a:lnTo>
                        <a:pt x="207602" y="2011236"/>
                      </a:lnTo>
                      <a:lnTo>
                        <a:pt x="204693" y="2031277"/>
                      </a:lnTo>
                      <a:lnTo>
                        <a:pt x="206633" y="2053324"/>
                      </a:lnTo>
                      <a:lnTo>
                        <a:pt x="217304" y="2073366"/>
                      </a:lnTo>
                      <a:lnTo>
                        <a:pt x="236706" y="2093409"/>
                      </a:lnTo>
                      <a:lnTo>
                        <a:pt x="264839" y="2113450"/>
                      </a:lnTo>
                      <a:lnTo>
                        <a:pt x="259018" y="2129483"/>
                      </a:lnTo>
                      <a:lnTo>
                        <a:pt x="250288" y="2145517"/>
                      </a:lnTo>
                      <a:lnTo>
                        <a:pt x="243497" y="2164557"/>
                      </a:lnTo>
                      <a:lnTo>
                        <a:pt x="241557" y="2184601"/>
                      </a:lnTo>
                      <a:lnTo>
                        <a:pt x="245437" y="2204642"/>
                      </a:lnTo>
                      <a:lnTo>
                        <a:pt x="256109" y="2222680"/>
                      </a:lnTo>
                      <a:lnTo>
                        <a:pt x="269690" y="2236709"/>
                      </a:lnTo>
                      <a:lnTo>
                        <a:pt x="287151" y="2249737"/>
                      </a:lnTo>
                      <a:lnTo>
                        <a:pt x="304613" y="2258756"/>
                      </a:lnTo>
                      <a:lnTo>
                        <a:pt x="321105" y="2269780"/>
                      </a:lnTo>
                      <a:lnTo>
                        <a:pt x="336627" y="2284810"/>
                      </a:lnTo>
                      <a:lnTo>
                        <a:pt x="345358" y="2300845"/>
                      </a:lnTo>
                      <a:lnTo>
                        <a:pt x="354089" y="2329906"/>
                      </a:lnTo>
                      <a:lnTo>
                        <a:pt x="354089" y="2362976"/>
                      </a:lnTo>
                      <a:lnTo>
                        <a:pt x="351179" y="2394041"/>
                      </a:lnTo>
                      <a:lnTo>
                        <a:pt x="343417" y="2426108"/>
                      </a:lnTo>
                      <a:lnTo>
                        <a:pt x="336627" y="2457173"/>
                      </a:lnTo>
                      <a:lnTo>
                        <a:pt x="331776" y="2485233"/>
                      </a:lnTo>
                      <a:lnTo>
                        <a:pt x="327896" y="2525318"/>
                      </a:lnTo>
                      <a:lnTo>
                        <a:pt x="331776" y="2561393"/>
                      </a:lnTo>
                      <a:lnTo>
                        <a:pt x="342447" y="2594464"/>
                      </a:lnTo>
                      <a:lnTo>
                        <a:pt x="356029" y="2623524"/>
                      </a:lnTo>
                      <a:lnTo>
                        <a:pt x="375432" y="2646572"/>
                      </a:lnTo>
                      <a:lnTo>
                        <a:pt x="400654" y="2668619"/>
                      </a:lnTo>
                      <a:lnTo>
                        <a:pt x="424906" y="2686657"/>
                      </a:lnTo>
                      <a:lnTo>
                        <a:pt x="453040" y="2701688"/>
                      </a:lnTo>
                      <a:lnTo>
                        <a:pt x="481173" y="2714717"/>
                      </a:lnTo>
                      <a:lnTo>
                        <a:pt x="509306" y="2721731"/>
                      </a:lnTo>
                      <a:lnTo>
                        <a:pt x="560721" y="2730751"/>
                      </a:lnTo>
                      <a:lnTo>
                        <a:pt x="615047" y="2734758"/>
                      </a:lnTo>
                      <a:lnTo>
                        <a:pt x="672284" y="2732755"/>
                      </a:lnTo>
                      <a:lnTo>
                        <a:pt x="728550" y="2726742"/>
                      </a:lnTo>
                      <a:lnTo>
                        <a:pt x="784816" y="2719726"/>
                      </a:lnTo>
                      <a:lnTo>
                        <a:pt x="838171" y="2708704"/>
                      </a:lnTo>
                      <a:lnTo>
                        <a:pt x="885706" y="2695677"/>
                      </a:lnTo>
                      <a:lnTo>
                        <a:pt x="927421" y="2681646"/>
                      </a:lnTo>
                      <a:lnTo>
                        <a:pt x="944882" y="2675633"/>
                      </a:lnTo>
                      <a:lnTo>
                        <a:pt x="968165" y="2668619"/>
                      </a:lnTo>
                      <a:lnTo>
                        <a:pt x="993388" y="2661605"/>
                      </a:lnTo>
                      <a:lnTo>
                        <a:pt x="1019581" y="2654590"/>
                      </a:lnTo>
                      <a:lnTo>
                        <a:pt x="1047714" y="2650582"/>
                      </a:lnTo>
                      <a:lnTo>
                        <a:pt x="1075847" y="2648577"/>
                      </a:lnTo>
                      <a:lnTo>
                        <a:pt x="1100100" y="2652585"/>
                      </a:lnTo>
                      <a:lnTo>
                        <a:pt x="1121442" y="2661605"/>
                      </a:lnTo>
                      <a:lnTo>
                        <a:pt x="1140844" y="2679643"/>
                      </a:lnTo>
                      <a:lnTo>
                        <a:pt x="1158306" y="2708704"/>
                      </a:lnTo>
                      <a:lnTo>
                        <a:pt x="1174797" y="2745782"/>
                      </a:lnTo>
                      <a:lnTo>
                        <a:pt x="1190319" y="2788872"/>
                      </a:lnTo>
                      <a:lnTo>
                        <a:pt x="1202931" y="2837975"/>
                      </a:lnTo>
                      <a:lnTo>
                        <a:pt x="1215541" y="2889083"/>
                      </a:lnTo>
                      <a:lnTo>
                        <a:pt x="1226212" y="2942195"/>
                      </a:lnTo>
                      <a:lnTo>
                        <a:pt x="1235914" y="2996309"/>
                      </a:lnTo>
                      <a:lnTo>
                        <a:pt x="1245616" y="3049421"/>
                      </a:lnTo>
                      <a:lnTo>
                        <a:pt x="1252407" y="3098524"/>
                      </a:lnTo>
                      <a:lnTo>
                        <a:pt x="1261138" y="3144621"/>
                      </a:lnTo>
                      <a:lnTo>
                        <a:pt x="1267927" y="3182701"/>
                      </a:lnTo>
                      <a:lnTo>
                        <a:pt x="1273749" y="3215771"/>
                      </a:lnTo>
                      <a:lnTo>
                        <a:pt x="1405683" y="3238820"/>
                      </a:lnTo>
                      <a:lnTo>
                        <a:pt x="1539558" y="3251847"/>
                      </a:lnTo>
                      <a:lnTo>
                        <a:pt x="1677312" y="3253851"/>
                      </a:lnTo>
                      <a:lnTo>
                        <a:pt x="1817977" y="3246837"/>
                      </a:lnTo>
                      <a:lnTo>
                        <a:pt x="1963493" y="3226793"/>
                      </a:lnTo>
                      <a:lnTo>
                        <a:pt x="1998071" y="3220300"/>
                      </a:lnTo>
                      <a:lnTo>
                        <a:pt x="1972544" y="2990832"/>
                      </a:lnTo>
                      <a:cubicBezTo>
                        <a:pt x="1951990" y="2824419"/>
                        <a:pt x="1923973" y="2664322"/>
                        <a:pt x="1866104" y="2529483"/>
                      </a:cubicBezTo>
                      <a:cubicBezTo>
                        <a:pt x="1798827" y="2378364"/>
                        <a:pt x="1318234" y="2057324"/>
                        <a:pt x="1085631" y="1773024"/>
                      </a:cubicBezTo>
                      <a:cubicBezTo>
                        <a:pt x="1039452" y="1683967"/>
                        <a:pt x="924385" y="1218329"/>
                        <a:pt x="1277747" y="968535"/>
                      </a:cubicBezTo>
                      <a:cubicBezTo>
                        <a:pt x="1430175" y="835482"/>
                        <a:pt x="1702005" y="831017"/>
                        <a:pt x="1914134" y="872477"/>
                      </a:cubicBezTo>
                      <a:cubicBezTo>
                        <a:pt x="2031257" y="905756"/>
                        <a:pt x="2240228" y="1053847"/>
                        <a:pt x="2334389" y="1316747"/>
                      </a:cubicBezTo>
                      <a:lnTo>
                        <a:pt x="2850702" y="1256710"/>
                      </a:lnTo>
                      <a:lnTo>
                        <a:pt x="2851858" y="1288484"/>
                      </a:lnTo>
                      <a:lnTo>
                        <a:pt x="2854049" y="1252639"/>
                      </a:lnTo>
                      <a:lnTo>
                        <a:pt x="2852109" y="1156435"/>
                      </a:lnTo>
                      <a:lnTo>
                        <a:pt x="2845318" y="1062236"/>
                      </a:lnTo>
                      <a:lnTo>
                        <a:pt x="2830767" y="971045"/>
                      </a:lnTo>
                      <a:lnTo>
                        <a:pt x="2811365" y="881857"/>
                      </a:lnTo>
                      <a:lnTo>
                        <a:pt x="2787112" y="799684"/>
                      </a:lnTo>
                      <a:lnTo>
                        <a:pt x="2759950" y="724526"/>
                      </a:lnTo>
                      <a:lnTo>
                        <a:pt x="2728906" y="657385"/>
                      </a:lnTo>
                      <a:lnTo>
                        <a:pt x="2682340" y="577215"/>
                      </a:lnTo>
                      <a:lnTo>
                        <a:pt x="2631895" y="501055"/>
                      </a:lnTo>
                      <a:lnTo>
                        <a:pt x="2574659" y="429907"/>
                      </a:lnTo>
                      <a:lnTo>
                        <a:pt x="2513543" y="361762"/>
                      </a:lnTo>
                      <a:lnTo>
                        <a:pt x="2446606" y="300634"/>
                      </a:lnTo>
                      <a:lnTo>
                        <a:pt x="2371907" y="243513"/>
                      </a:lnTo>
                      <a:lnTo>
                        <a:pt x="2294299" y="192406"/>
                      </a:lnTo>
                      <a:lnTo>
                        <a:pt x="2211840" y="147311"/>
                      </a:lnTo>
                      <a:lnTo>
                        <a:pt x="2121620" y="109230"/>
                      </a:lnTo>
                      <a:lnTo>
                        <a:pt x="2028490" y="74157"/>
                      </a:lnTo>
                      <a:lnTo>
                        <a:pt x="1927599" y="47099"/>
                      </a:lnTo>
                      <a:lnTo>
                        <a:pt x="1821858" y="25053"/>
                      </a:lnTo>
                      <a:lnTo>
                        <a:pt x="1711265" y="10021"/>
                      </a:lnTo>
                      <a:lnTo>
                        <a:pt x="1594853" y="1002"/>
                      </a:lnTo>
                      <a:close/>
                    </a:path>
                  </a:pathLst>
                </a:custGeom>
                <a:solidFill>
                  <a:srgbClr val="0587A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2701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A6B8D22-D001-44CB-A508-55EBD5FF991A}"/>
                    </a:ext>
                  </a:extLst>
                </p:cNvPr>
                <p:cNvSpPr/>
                <p:nvPr/>
              </p:nvSpPr>
              <p:spPr>
                <a:xfrm flipH="1">
                  <a:off x="5262643" y="921641"/>
                  <a:ext cx="3921998" cy="2562289"/>
                </a:xfrm>
                <a:custGeom>
                  <a:avLst/>
                  <a:gdLst>
                    <a:gd name="connsiteX0" fmla="*/ 1547519 w 3095038"/>
                    <a:gd name="connsiteY0" fmla="*/ 0 h 2022026"/>
                    <a:gd name="connsiteX1" fmla="*/ 3095038 w 3095038"/>
                    <a:gd name="connsiteY1" fmla="*/ 627509 h 2022026"/>
                    <a:gd name="connsiteX2" fmla="*/ 2825277 w 3095038"/>
                    <a:gd name="connsiteY2" fmla="*/ 736897 h 2022026"/>
                    <a:gd name="connsiteX3" fmla="*/ 2825277 w 3095038"/>
                    <a:gd name="connsiteY3" fmla="*/ 1583608 h 2022026"/>
                    <a:gd name="connsiteX4" fmla="*/ 2829142 w 3095038"/>
                    <a:gd name="connsiteY4" fmla="*/ 1585209 h 2022026"/>
                    <a:gd name="connsiteX5" fmla="*/ 2841509 w 3095038"/>
                    <a:gd name="connsiteY5" fmla="*/ 1615067 h 2022026"/>
                    <a:gd name="connsiteX6" fmla="*/ 2829142 w 3095038"/>
                    <a:gd name="connsiteY6" fmla="*/ 1644926 h 2022026"/>
                    <a:gd name="connsiteX7" fmla="*/ 2826092 w 3095038"/>
                    <a:gd name="connsiteY7" fmla="*/ 1646189 h 2022026"/>
                    <a:gd name="connsiteX8" fmla="*/ 2876626 w 3095038"/>
                    <a:gd name="connsiteY8" fmla="*/ 2022026 h 2022026"/>
                    <a:gd name="connsiteX9" fmla="*/ 2721940 w 3095038"/>
                    <a:gd name="connsiteY9" fmla="*/ 2022026 h 2022026"/>
                    <a:gd name="connsiteX10" fmla="*/ 2772475 w 3095038"/>
                    <a:gd name="connsiteY10" fmla="*/ 1646189 h 2022026"/>
                    <a:gd name="connsiteX11" fmla="*/ 2769425 w 3095038"/>
                    <a:gd name="connsiteY11" fmla="*/ 1644926 h 2022026"/>
                    <a:gd name="connsiteX12" fmla="*/ 2757057 w 3095038"/>
                    <a:gd name="connsiteY12" fmla="*/ 1615067 h 2022026"/>
                    <a:gd name="connsiteX13" fmla="*/ 2769425 w 3095038"/>
                    <a:gd name="connsiteY13" fmla="*/ 1585209 h 2022026"/>
                    <a:gd name="connsiteX14" fmla="*/ 2773289 w 3095038"/>
                    <a:gd name="connsiteY14" fmla="*/ 1583608 h 2022026"/>
                    <a:gd name="connsiteX15" fmla="*/ 2773289 w 3095038"/>
                    <a:gd name="connsiteY15" fmla="*/ 757978 h 2022026"/>
                    <a:gd name="connsiteX16" fmla="*/ 2747752 w 3095038"/>
                    <a:gd name="connsiteY16" fmla="*/ 768333 h 2022026"/>
                    <a:gd name="connsiteX17" fmla="*/ 2473970 w 3095038"/>
                    <a:gd name="connsiteY17" fmla="*/ 981499 h 2022026"/>
                    <a:gd name="connsiteX18" fmla="*/ 2473970 w 3095038"/>
                    <a:gd name="connsiteY18" fmla="*/ 1333096 h 2022026"/>
                    <a:gd name="connsiteX19" fmla="*/ 1442377 w 3095038"/>
                    <a:gd name="connsiteY19" fmla="*/ 1553521 h 2022026"/>
                    <a:gd name="connsiteX20" fmla="*/ 628675 w 3095038"/>
                    <a:gd name="connsiteY20" fmla="*/ 1422110 h 2022026"/>
                    <a:gd name="connsiteX21" fmla="*/ 635755 w 3095038"/>
                    <a:gd name="connsiteY21" fmla="*/ 1406334 h 2022026"/>
                    <a:gd name="connsiteX22" fmla="*/ 621068 w 3095038"/>
                    <a:gd name="connsiteY22" fmla="*/ 1402746 h 2022026"/>
                    <a:gd name="connsiteX23" fmla="*/ 621068 w 3095038"/>
                    <a:gd name="connsiteY23" fmla="*/ 981499 h 2022026"/>
                    <a:gd name="connsiteX24" fmla="*/ 0 w 3095038"/>
                    <a:gd name="connsiteY24" fmla="*/ 627509 h 2022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95038" h="2022026">
                      <a:moveTo>
                        <a:pt x="1547519" y="0"/>
                      </a:moveTo>
                      <a:lnTo>
                        <a:pt x="3095038" y="627509"/>
                      </a:lnTo>
                      <a:lnTo>
                        <a:pt x="2825277" y="736897"/>
                      </a:lnTo>
                      <a:lnTo>
                        <a:pt x="2825277" y="1583608"/>
                      </a:lnTo>
                      <a:lnTo>
                        <a:pt x="2829142" y="1585209"/>
                      </a:lnTo>
                      <a:cubicBezTo>
                        <a:pt x="2836783" y="1592850"/>
                        <a:pt x="2841509" y="1603406"/>
                        <a:pt x="2841509" y="1615067"/>
                      </a:cubicBezTo>
                      <a:cubicBezTo>
                        <a:pt x="2841509" y="1626728"/>
                        <a:pt x="2836783" y="1637284"/>
                        <a:pt x="2829142" y="1644926"/>
                      </a:cubicBezTo>
                      <a:lnTo>
                        <a:pt x="2826092" y="1646189"/>
                      </a:lnTo>
                      <a:lnTo>
                        <a:pt x="2876626" y="2022026"/>
                      </a:lnTo>
                      <a:lnTo>
                        <a:pt x="2721940" y="2022026"/>
                      </a:lnTo>
                      <a:lnTo>
                        <a:pt x="2772475" y="1646189"/>
                      </a:lnTo>
                      <a:lnTo>
                        <a:pt x="2769425" y="1644926"/>
                      </a:lnTo>
                      <a:cubicBezTo>
                        <a:pt x="2761784" y="1637284"/>
                        <a:pt x="2757057" y="1626728"/>
                        <a:pt x="2757057" y="1615067"/>
                      </a:cubicBezTo>
                      <a:cubicBezTo>
                        <a:pt x="2757057" y="1603406"/>
                        <a:pt x="2761784" y="1592850"/>
                        <a:pt x="2769425" y="1585209"/>
                      </a:cubicBezTo>
                      <a:lnTo>
                        <a:pt x="2773289" y="1583608"/>
                      </a:lnTo>
                      <a:lnTo>
                        <a:pt x="2773289" y="757978"/>
                      </a:lnTo>
                      <a:lnTo>
                        <a:pt x="2747752" y="768333"/>
                      </a:lnTo>
                      <a:lnTo>
                        <a:pt x="2473970" y="981499"/>
                      </a:lnTo>
                      <a:lnTo>
                        <a:pt x="2473970" y="1333096"/>
                      </a:lnTo>
                      <a:cubicBezTo>
                        <a:pt x="2176456" y="1474039"/>
                        <a:pt x="1822001" y="1553521"/>
                        <a:pt x="1442377" y="1553521"/>
                      </a:cubicBezTo>
                      <a:cubicBezTo>
                        <a:pt x="1151810" y="1553521"/>
                        <a:pt x="875988" y="1506956"/>
                        <a:pt x="628675" y="1422110"/>
                      </a:cubicBezTo>
                      <a:cubicBezTo>
                        <a:pt x="630298" y="1416654"/>
                        <a:pt x="632987" y="1411486"/>
                        <a:pt x="635755" y="1406334"/>
                      </a:cubicBezTo>
                      <a:cubicBezTo>
                        <a:pt x="631035" y="1404608"/>
                        <a:pt x="626049" y="1403669"/>
                        <a:pt x="621068" y="1402746"/>
                      </a:cubicBezTo>
                      <a:lnTo>
                        <a:pt x="621068" y="981499"/>
                      </a:lnTo>
                      <a:lnTo>
                        <a:pt x="0" y="627509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1" dirty="0"/>
                </a:p>
              </p:txBody>
            </p:sp>
          </p:grp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DDEBA795-F545-418B-98C4-D0807233C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45757" y="1216654"/>
                <a:ext cx="1469766" cy="1346429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522E9E-6E91-426F-B2D8-8F4A33BE4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876" y="2424327"/>
              <a:ext cx="1027602" cy="354292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11B009-35E8-4EF9-8C95-EB27A8F8FFE4}"/>
              </a:ext>
            </a:extLst>
          </p:cNvPr>
          <p:cNvGrpSpPr/>
          <p:nvPr/>
        </p:nvGrpSpPr>
        <p:grpSpPr>
          <a:xfrm>
            <a:off x="9227593" y="5417796"/>
            <a:ext cx="2898236" cy="1234408"/>
            <a:chOff x="9449563" y="5636524"/>
            <a:chExt cx="2740610" cy="123440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4EBD74-EE6E-48B2-8011-A167590545F7}"/>
                </a:ext>
              </a:extLst>
            </p:cNvPr>
            <p:cNvSpPr/>
            <p:nvPr/>
          </p:nvSpPr>
          <p:spPr>
            <a:xfrm>
              <a:off x="9449563" y="5636524"/>
              <a:ext cx="58732" cy="12344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F179A3-5081-4FB3-9A7B-4B3D6317EAD7}"/>
                </a:ext>
              </a:extLst>
            </p:cNvPr>
            <p:cNvGrpSpPr/>
            <p:nvPr/>
          </p:nvGrpSpPr>
          <p:grpSpPr>
            <a:xfrm>
              <a:off x="9511902" y="5636524"/>
              <a:ext cx="2678271" cy="1234407"/>
              <a:chOff x="9389070" y="5159090"/>
              <a:chExt cx="2678271" cy="171184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DFA734F-6060-4ED2-BF75-5475D3144A55}"/>
                  </a:ext>
                </a:extLst>
              </p:cNvPr>
              <p:cNvSpPr/>
              <p:nvPr/>
            </p:nvSpPr>
            <p:spPr>
              <a:xfrm>
                <a:off x="9389070" y="5159090"/>
                <a:ext cx="2678271" cy="171184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234E28-A746-4867-8D6D-300C04D863ED}"/>
                  </a:ext>
                </a:extLst>
              </p:cNvPr>
              <p:cNvSpPr txBox="1"/>
              <p:nvPr/>
            </p:nvSpPr>
            <p:spPr>
              <a:xfrm>
                <a:off x="9454934" y="5276437"/>
                <a:ext cx="2546542" cy="8109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Condensed" panose="020B0502040204020203" pitchFamily="34" charset="0"/>
                  </a:rPr>
                  <a:t>Team </a:t>
                </a:r>
                <a:r>
                  <a:rPr lang="en-US" sz="3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Condensed" panose="020B0502040204020203" pitchFamily="34" charset="0"/>
                  </a:rPr>
                  <a:t>Brocalypse</a:t>
                </a:r>
                <a:endPara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8C71DF-82C6-45AC-BF34-FAD99CA6B025}"/>
                  </a:ext>
                </a:extLst>
              </p:cNvPr>
              <p:cNvSpPr txBox="1"/>
              <p:nvPr/>
            </p:nvSpPr>
            <p:spPr>
              <a:xfrm>
                <a:off x="9454934" y="6083286"/>
                <a:ext cx="1849774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Bold" panose="020B0502040204020203" pitchFamily="34" charset="0"/>
                    <a:cs typeface="Times New Roman" panose="02020603050405020304" pitchFamily="18" charset="0"/>
                  </a:rPr>
                  <a:t>Aung </a:t>
                </a:r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Bold" panose="020B0502040204020203" pitchFamily="34" charset="0"/>
                    <a:cs typeface="Times New Roman" panose="02020603050405020304" pitchFamily="18" charset="0"/>
                  </a:rPr>
                  <a:t>Khant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Bold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Bold" panose="020B0502040204020203" pitchFamily="34" charset="0"/>
                    <a:cs typeface="Times New Roman" panose="02020603050405020304" pitchFamily="18" charset="0"/>
                  </a:rPr>
                  <a:t>Myat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Bold" panose="020B0502040204020203" pitchFamily="34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Bold" panose="020B0502040204020203" pitchFamily="34" charset="0"/>
                    <a:cs typeface="Times New Roman" panose="02020603050405020304" pitchFamily="18" charset="0"/>
                  </a:rPr>
                  <a:t>Aung Min Hein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CC1EF2-84EF-4E64-9282-81C41BB12FA5}"/>
              </a:ext>
            </a:extLst>
          </p:cNvPr>
          <p:cNvGrpSpPr/>
          <p:nvPr/>
        </p:nvGrpSpPr>
        <p:grpSpPr>
          <a:xfrm>
            <a:off x="5505450" y="2080122"/>
            <a:ext cx="1288635" cy="1376414"/>
            <a:chOff x="4593547" y="1761947"/>
            <a:chExt cx="1771282" cy="17282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D24656-2FAE-40F7-8D7F-CBAD5287D6DF}"/>
                </a:ext>
              </a:extLst>
            </p:cNvPr>
            <p:cNvGrpSpPr/>
            <p:nvPr/>
          </p:nvGrpSpPr>
          <p:grpSpPr>
            <a:xfrm rot="18900000">
              <a:off x="4593547" y="1894553"/>
              <a:ext cx="1771282" cy="1595663"/>
              <a:chOff x="2894307" y="788253"/>
              <a:chExt cx="5026316" cy="4527966"/>
            </a:xfrm>
            <a:solidFill>
              <a:srgbClr val="0587AF"/>
            </a:solidFill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583128C-B3C5-4D8E-A5C7-7430924D2C90}"/>
                  </a:ext>
                </a:extLst>
              </p:cNvPr>
              <p:cNvGrpSpPr/>
              <p:nvPr/>
            </p:nvGrpSpPr>
            <p:grpSpPr>
              <a:xfrm>
                <a:off x="3617375" y="788253"/>
                <a:ext cx="4303248" cy="4527966"/>
                <a:chOff x="5266044" y="3820965"/>
                <a:chExt cx="2472245" cy="2601348"/>
              </a:xfrm>
              <a:grpFill/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A96B76E-C4A0-4F1F-95C3-B8345A9553E3}"/>
                    </a:ext>
                  </a:extLst>
                </p:cNvPr>
                <p:cNvSpPr/>
                <p:nvPr/>
              </p:nvSpPr>
              <p:spPr>
                <a:xfrm>
                  <a:off x="6011852" y="5793663"/>
                  <a:ext cx="266700" cy="628650"/>
                </a:xfrm>
                <a:custGeom>
                  <a:avLst/>
                  <a:gdLst>
                    <a:gd name="connsiteX0" fmla="*/ 7144 w 266700"/>
                    <a:gd name="connsiteY0" fmla="*/ 243364 h 628650"/>
                    <a:gd name="connsiteX1" fmla="*/ 259556 w 266700"/>
                    <a:gd name="connsiteY1" fmla="*/ 627221 h 628650"/>
                    <a:gd name="connsiteX2" fmla="*/ 193834 w 266700"/>
                    <a:gd name="connsiteY2" fmla="*/ 7144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6700" h="628650">
                      <a:moveTo>
                        <a:pt x="7144" y="243364"/>
                      </a:moveTo>
                      <a:lnTo>
                        <a:pt x="259556" y="627221"/>
                      </a:lnTo>
                      <a:lnTo>
                        <a:pt x="193834" y="714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0687B0A9-FAC6-48AE-87D9-1BD74BB68B19}"/>
                    </a:ext>
                  </a:extLst>
                </p:cNvPr>
                <p:cNvSpPr/>
                <p:nvPr/>
              </p:nvSpPr>
              <p:spPr>
                <a:xfrm>
                  <a:off x="6016614" y="5793663"/>
                  <a:ext cx="228600" cy="342900"/>
                </a:xfrm>
                <a:custGeom>
                  <a:avLst/>
                  <a:gdLst>
                    <a:gd name="connsiteX0" fmla="*/ 7144 w 228600"/>
                    <a:gd name="connsiteY0" fmla="*/ 243364 h 342900"/>
                    <a:gd name="connsiteX1" fmla="*/ 224314 w 228600"/>
                    <a:gd name="connsiteY1" fmla="*/ 340519 h 342900"/>
                    <a:gd name="connsiteX2" fmla="*/ 189071 w 228600"/>
                    <a:gd name="connsiteY2" fmla="*/ 7144 h 342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8600" h="342900">
                      <a:moveTo>
                        <a:pt x="7144" y="243364"/>
                      </a:moveTo>
                      <a:lnTo>
                        <a:pt x="224314" y="340519"/>
                      </a:lnTo>
                      <a:lnTo>
                        <a:pt x="189071" y="714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2A55963F-5635-452C-B72D-90C276B59014}"/>
                    </a:ext>
                  </a:extLst>
                </p:cNvPr>
                <p:cNvSpPr/>
                <p:nvPr/>
              </p:nvSpPr>
              <p:spPr>
                <a:xfrm>
                  <a:off x="6002327" y="5438381"/>
                  <a:ext cx="914400" cy="609600"/>
                </a:xfrm>
                <a:custGeom>
                  <a:avLst/>
                  <a:gdLst>
                    <a:gd name="connsiteX0" fmla="*/ 915829 w 914400"/>
                    <a:gd name="connsiteY0" fmla="*/ 362426 h 609600"/>
                    <a:gd name="connsiteX1" fmla="*/ 7144 w 914400"/>
                    <a:gd name="connsiteY1" fmla="*/ 603409 h 609600"/>
                    <a:gd name="connsiteX2" fmla="*/ 411004 w 914400"/>
                    <a:gd name="connsiteY2" fmla="*/ 714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4400" h="609600">
                      <a:moveTo>
                        <a:pt x="915829" y="362426"/>
                      </a:moveTo>
                      <a:lnTo>
                        <a:pt x="7144" y="603409"/>
                      </a:lnTo>
                      <a:lnTo>
                        <a:pt x="411004" y="714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2BB6308-4532-49E6-9F3A-314E3094852A}"/>
                    </a:ext>
                  </a:extLst>
                </p:cNvPr>
                <p:cNvSpPr/>
                <p:nvPr/>
              </p:nvSpPr>
              <p:spPr>
                <a:xfrm>
                  <a:off x="6188064" y="5469813"/>
                  <a:ext cx="733425" cy="333375"/>
                </a:xfrm>
                <a:custGeom>
                  <a:avLst/>
                  <a:gdLst>
                    <a:gd name="connsiteX0" fmla="*/ 730091 w 733425"/>
                    <a:gd name="connsiteY0" fmla="*/ 330994 h 333375"/>
                    <a:gd name="connsiteX1" fmla="*/ 7144 w 733425"/>
                    <a:gd name="connsiteY1" fmla="*/ 305276 h 333375"/>
                    <a:gd name="connsiteX2" fmla="*/ 198596 w 733425"/>
                    <a:gd name="connsiteY2" fmla="*/ 7144 h 33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3425" h="333375">
                      <a:moveTo>
                        <a:pt x="730091" y="330994"/>
                      </a:moveTo>
                      <a:lnTo>
                        <a:pt x="7144" y="305276"/>
                      </a:lnTo>
                      <a:lnTo>
                        <a:pt x="198596" y="714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F6C510E-5299-41B9-9575-E176ED7775D4}"/>
                    </a:ext>
                  </a:extLst>
                </p:cNvPr>
                <p:cNvSpPr/>
                <p:nvPr/>
              </p:nvSpPr>
              <p:spPr>
                <a:xfrm>
                  <a:off x="5266044" y="5024043"/>
                  <a:ext cx="1819275" cy="781050"/>
                </a:xfrm>
                <a:custGeom>
                  <a:avLst/>
                  <a:gdLst>
                    <a:gd name="connsiteX0" fmla="*/ 7144 w 1819275"/>
                    <a:gd name="connsiteY0" fmla="*/ 210026 h 781050"/>
                    <a:gd name="connsiteX1" fmla="*/ 1652111 w 1819275"/>
                    <a:gd name="connsiteY1" fmla="*/ 776764 h 781050"/>
                    <a:gd name="connsiteX2" fmla="*/ 1814036 w 1819275"/>
                    <a:gd name="connsiteY2" fmla="*/ 7144 h 78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9275" h="781050">
                      <a:moveTo>
                        <a:pt x="7144" y="210026"/>
                      </a:moveTo>
                      <a:lnTo>
                        <a:pt x="1652111" y="776764"/>
                      </a:lnTo>
                      <a:lnTo>
                        <a:pt x="1814036" y="714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C4039A5-ADDE-4F36-BBB1-FC624C808437}"/>
                    </a:ext>
                  </a:extLst>
                </p:cNvPr>
                <p:cNvSpPr/>
                <p:nvPr/>
              </p:nvSpPr>
              <p:spPr>
                <a:xfrm>
                  <a:off x="5266044" y="5140248"/>
                  <a:ext cx="1790700" cy="304800"/>
                </a:xfrm>
                <a:custGeom>
                  <a:avLst/>
                  <a:gdLst>
                    <a:gd name="connsiteX0" fmla="*/ 7144 w 1790700"/>
                    <a:gd name="connsiteY0" fmla="*/ 93821 h 304800"/>
                    <a:gd name="connsiteX1" fmla="*/ 1727359 w 1790700"/>
                    <a:gd name="connsiteY1" fmla="*/ 305276 h 304800"/>
                    <a:gd name="connsiteX2" fmla="*/ 1792129 w 1790700"/>
                    <a:gd name="connsiteY2" fmla="*/ 7144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0700" h="304800">
                      <a:moveTo>
                        <a:pt x="7144" y="93821"/>
                      </a:moveTo>
                      <a:lnTo>
                        <a:pt x="1727359" y="305276"/>
                      </a:lnTo>
                      <a:lnTo>
                        <a:pt x="1792129" y="714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4696503-EC1D-4B1B-9E64-18D85C4E51A9}"/>
                    </a:ext>
                  </a:extLst>
                </p:cNvPr>
                <p:cNvSpPr/>
                <p:nvPr/>
              </p:nvSpPr>
              <p:spPr>
                <a:xfrm>
                  <a:off x="5273188" y="3820965"/>
                  <a:ext cx="2465101" cy="1458824"/>
                </a:xfrm>
                <a:custGeom>
                  <a:avLst/>
                  <a:gdLst>
                    <a:gd name="connsiteX0" fmla="*/ 92869 w 2847975"/>
                    <a:gd name="connsiteY0" fmla="*/ 282416 h 1504950"/>
                    <a:gd name="connsiteX1" fmla="*/ 2715101 w 2847975"/>
                    <a:gd name="connsiteY1" fmla="*/ 7144 h 1504950"/>
                    <a:gd name="connsiteX2" fmla="*/ 2843689 w 2847975"/>
                    <a:gd name="connsiteY2" fmla="*/ 1497806 h 1504950"/>
                    <a:gd name="connsiteX3" fmla="*/ 7144 w 2847975"/>
                    <a:gd name="connsiteY3" fmla="*/ 1452086 h 1504950"/>
                    <a:gd name="connsiteX0" fmla="*/ 85725 w 2836545"/>
                    <a:gd name="connsiteY0" fmla="*/ 243434 h 1458824"/>
                    <a:gd name="connsiteX1" fmla="*/ 2400189 w 2836545"/>
                    <a:gd name="connsiteY1" fmla="*/ 0 h 1458824"/>
                    <a:gd name="connsiteX2" fmla="*/ 2836545 w 2836545"/>
                    <a:gd name="connsiteY2" fmla="*/ 1458824 h 1458824"/>
                    <a:gd name="connsiteX3" fmla="*/ 0 w 2836545"/>
                    <a:gd name="connsiteY3" fmla="*/ 1413104 h 1458824"/>
                    <a:gd name="connsiteX4" fmla="*/ 85725 w 2836545"/>
                    <a:gd name="connsiteY4" fmla="*/ 243434 h 1458824"/>
                    <a:gd name="connsiteX0" fmla="*/ 85725 w 2465101"/>
                    <a:gd name="connsiteY0" fmla="*/ 243434 h 1458824"/>
                    <a:gd name="connsiteX1" fmla="*/ 2400189 w 2465101"/>
                    <a:gd name="connsiteY1" fmla="*/ 0 h 1458824"/>
                    <a:gd name="connsiteX2" fmla="*/ 2465101 w 2465101"/>
                    <a:gd name="connsiteY2" fmla="*/ 1458824 h 1458824"/>
                    <a:gd name="connsiteX3" fmla="*/ 0 w 2465101"/>
                    <a:gd name="connsiteY3" fmla="*/ 1413104 h 1458824"/>
                    <a:gd name="connsiteX4" fmla="*/ 85725 w 2465101"/>
                    <a:gd name="connsiteY4" fmla="*/ 243434 h 14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5101" h="1458824">
                      <a:moveTo>
                        <a:pt x="85725" y="243434"/>
                      </a:moveTo>
                      <a:lnTo>
                        <a:pt x="2400189" y="0"/>
                      </a:lnTo>
                      <a:lnTo>
                        <a:pt x="2465101" y="1458824"/>
                      </a:lnTo>
                      <a:lnTo>
                        <a:pt x="0" y="1413104"/>
                      </a:lnTo>
                      <a:lnTo>
                        <a:pt x="85725" y="2434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AD3828A-5DF9-4D1D-8F25-485A501D8A99}"/>
                  </a:ext>
                </a:extLst>
              </p:cNvPr>
              <p:cNvSpPr/>
              <p:nvPr/>
            </p:nvSpPr>
            <p:spPr>
              <a:xfrm rot="1779947">
                <a:off x="3205947" y="3169645"/>
                <a:ext cx="247650" cy="238125"/>
              </a:xfrm>
              <a:custGeom>
                <a:avLst/>
                <a:gdLst>
                  <a:gd name="connsiteX0" fmla="*/ 71914 w 247650"/>
                  <a:gd name="connsiteY0" fmla="*/ 231934 h 238125"/>
                  <a:gd name="connsiteX1" fmla="*/ 242411 w 247650"/>
                  <a:gd name="connsiteY1" fmla="*/ 7144 h 238125"/>
                  <a:gd name="connsiteX2" fmla="*/ 7144 w 247650"/>
                  <a:gd name="connsiteY2" fmla="*/ 34766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650" h="238125">
                    <a:moveTo>
                      <a:pt x="71914" y="231934"/>
                    </a:moveTo>
                    <a:lnTo>
                      <a:pt x="242411" y="7144"/>
                    </a:lnTo>
                    <a:lnTo>
                      <a:pt x="7144" y="347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577C193-9BD7-48DA-A440-2FC828692132}"/>
                  </a:ext>
                </a:extLst>
              </p:cNvPr>
              <p:cNvSpPr/>
              <p:nvPr/>
            </p:nvSpPr>
            <p:spPr>
              <a:xfrm rot="20731799">
                <a:off x="3220235" y="3315378"/>
                <a:ext cx="409575" cy="342900"/>
              </a:xfrm>
              <a:custGeom>
                <a:avLst/>
                <a:gdLst>
                  <a:gd name="connsiteX0" fmla="*/ 407194 w 409575"/>
                  <a:gd name="connsiteY0" fmla="*/ 7144 h 342900"/>
                  <a:gd name="connsiteX1" fmla="*/ 7144 w 409575"/>
                  <a:gd name="connsiteY1" fmla="*/ 270986 h 342900"/>
                  <a:gd name="connsiteX2" fmla="*/ 163354 w 409575"/>
                  <a:gd name="connsiteY2" fmla="*/ 33861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9575" h="342900">
                    <a:moveTo>
                      <a:pt x="407194" y="7144"/>
                    </a:moveTo>
                    <a:lnTo>
                      <a:pt x="7144" y="270986"/>
                    </a:lnTo>
                    <a:lnTo>
                      <a:pt x="163354" y="3386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Cross 38">
                <a:extLst>
                  <a:ext uri="{FF2B5EF4-FFF2-40B4-BE49-F238E27FC236}">
                    <a16:creationId xmlns:a16="http://schemas.microsoft.com/office/drawing/2014/main" id="{9A6666F1-D284-4F4C-B675-E765EF3C767A}"/>
                  </a:ext>
                </a:extLst>
              </p:cNvPr>
              <p:cNvSpPr/>
              <p:nvPr/>
            </p:nvSpPr>
            <p:spPr>
              <a:xfrm rot="1642289">
                <a:off x="2894307" y="2939798"/>
                <a:ext cx="140339" cy="140339"/>
              </a:xfrm>
              <a:prstGeom prst="plus">
                <a:avLst>
                  <a:gd name="adj" fmla="val 4377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Star: 5 Points 39">
                <a:extLst>
                  <a:ext uri="{FF2B5EF4-FFF2-40B4-BE49-F238E27FC236}">
                    <a16:creationId xmlns:a16="http://schemas.microsoft.com/office/drawing/2014/main" id="{F409FB43-5E63-40A4-B4F0-B23C271271A2}"/>
                  </a:ext>
                </a:extLst>
              </p:cNvPr>
              <p:cNvSpPr/>
              <p:nvPr/>
            </p:nvSpPr>
            <p:spPr>
              <a:xfrm rot="1627316">
                <a:off x="3122393" y="3454277"/>
                <a:ext cx="155440" cy="155440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9BE85F0-B1EB-4B0C-8D76-07D3F7CF5713}"/>
                  </a:ext>
                </a:extLst>
              </p:cNvPr>
              <p:cNvSpPr/>
              <p:nvPr/>
            </p:nvSpPr>
            <p:spPr>
              <a:xfrm rot="160678" flipV="1">
                <a:off x="3216871" y="2860160"/>
                <a:ext cx="291865" cy="238731"/>
              </a:xfrm>
              <a:custGeom>
                <a:avLst/>
                <a:gdLst>
                  <a:gd name="connsiteX0" fmla="*/ 407194 w 409575"/>
                  <a:gd name="connsiteY0" fmla="*/ 7144 h 342900"/>
                  <a:gd name="connsiteX1" fmla="*/ 7144 w 409575"/>
                  <a:gd name="connsiteY1" fmla="*/ 270986 h 342900"/>
                  <a:gd name="connsiteX2" fmla="*/ 163354 w 409575"/>
                  <a:gd name="connsiteY2" fmla="*/ 338614 h 342900"/>
                  <a:gd name="connsiteX0" fmla="*/ 291865 w 291865"/>
                  <a:gd name="connsiteY0" fmla="*/ 0 h 244921"/>
                  <a:gd name="connsiteX1" fmla="*/ 0 w 291865"/>
                  <a:gd name="connsiteY1" fmla="*/ 177293 h 244921"/>
                  <a:gd name="connsiteX2" fmla="*/ 156210 w 291865"/>
                  <a:gd name="connsiteY2" fmla="*/ 244921 h 244921"/>
                  <a:gd name="connsiteX3" fmla="*/ 291865 w 291865"/>
                  <a:gd name="connsiteY3" fmla="*/ 0 h 244921"/>
                  <a:gd name="connsiteX0" fmla="*/ 291865 w 291865"/>
                  <a:gd name="connsiteY0" fmla="*/ 0 h 202224"/>
                  <a:gd name="connsiteX1" fmla="*/ 0 w 291865"/>
                  <a:gd name="connsiteY1" fmla="*/ 177293 h 202224"/>
                  <a:gd name="connsiteX2" fmla="*/ 138611 w 291865"/>
                  <a:gd name="connsiteY2" fmla="*/ 202224 h 202224"/>
                  <a:gd name="connsiteX3" fmla="*/ 291865 w 291865"/>
                  <a:gd name="connsiteY3" fmla="*/ 0 h 202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865" h="202224">
                    <a:moveTo>
                      <a:pt x="291865" y="0"/>
                    </a:moveTo>
                    <a:lnTo>
                      <a:pt x="0" y="177293"/>
                    </a:lnTo>
                    <a:lnTo>
                      <a:pt x="138611" y="202224"/>
                    </a:lnTo>
                    <a:cubicBezTo>
                      <a:pt x="219891" y="91734"/>
                      <a:pt x="210585" y="110490"/>
                      <a:pt x="29186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2CC43C-18EA-46F6-82BF-EF1366ADEAC5}"/>
                </a:ext>
              </a:extLst>
            </p:cNvPr>
            <p:cNvSpPr txBox="1"/>
            <p:nvPr/>
          </p:nvSpPr>
          <p:spPr>
            <a:xfrm rot="18575376">
              <a:off x="4748577" y="1996306"/>
              <a:ext cx="1230211" cy="761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IV4.0?</a:t>
              </a: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Education4.0?</a:t>
              </a: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Asean4.0?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42464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09FC55FB-0917-4CA6-9957-133F25BA648C}"/>
              </a:ext>
            </a:extLst>
          </p:cNvPr>
          <p:cNvSpPr/>
          <p:nvPr/>
        </p:nvSpPr>
        <p:spPr>
          <a:xfrm rot="10800000">
            <a:off x="3804366" y="1001377"/>
            <a:ext cx="11673758" cy="7079074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B83EE370-727F-43EB-A23C-38C05B435829}"/>
              </a:ext>
            </a:extLst>
          </p:cNvPr>
          <p:cNvSpPr/>
          <p:nvPr/>
        </p:nvSpPr>
        <p:spPr>
          <a:xfrm>
            <a:off x="0" y="1072672"/>
            <a:ext cx="11673758" cy="7079074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1" name="Freeform: Shape 490">
            <a:extLst>
              <a:ext uri="{FF2B5EF4-FFF2-40B4-BE49-F238E27FC236}">
                <a16:creationId xmlns:a16="http://schemas.microsoft.com/office/drawing/2014/main" id="{4070A466-643E-473F-8E89-2273EDF35372}"/>
              </a:ext>
            </a:extLst>
          </p:cNvPr>
          <p:cNvSpPr>
            <a:spLocks/>
          </p:cNvSpPr>
          <p:nvPr/>
        </p:nvSpPr>
        <p:spPr bwMode="auto">
          <a:xfrm rot="10800000">
            <a:off x="-527" y="4182044"/>
            <a:ext cx="12192527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A45225A-C755-40BC-BAA5-7E3EB20D7297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  <a:solidFill>
            <a:schemeClr val="accent1">
              <a:lumMod val="50000"/>
            </a:schemeClr>
          </a:solidFill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95D8BF4B-DCB0-4878-9BAB-22A102AC3271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  <a:grpFill/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105AEEFF-005F-4D29-90C6-226C18A2A81C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FB11A24-924D-4F2B-B7A6-89DDE1FFEF78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0F4EBCE0-26D5-4C1E-BFF4-B94C3C0DFE3B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39100031-BDD4-4CEA-A291-61649A2A7B21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47BED897-9068-4105-8916-E2AB7B508FF3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E25BA4F0-67D7-4ABB-8EA3-2AA5FAE8C2F1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BAB931C-712C-48E1-BC3E-8C89044F8EE4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7004F772-C717-4B80-8F47-45D3057F8679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80E8A9BE-5776-4120-B00B-5096FF86EA60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15E78864-A397-400F-B305-988DF888872A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grpFill/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1951676-4C3D-4014-ABCE-D11CD625BAF5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C01C9EC7-4744-4C0B-815F-ACBC97531672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7104C708-2B27-492A-8EDF-FE30E328036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1061114A-AE4F-45C2-9F0F-742A3AC16A8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DA1CE5E9-4E39-49C5-8A2B-298110EC160E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8017D2C3-86B2-4AFE-84E5-EFE2DA1DCB41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A331E2F7-6342-4DF5-A62F-98D59FBA31F5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E176D7C0-5552-4A9C-9B67-FC81700928D4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01EEB9C9-2BF3-4741-A110-D9111D48FE44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37AEB9A-0E38-45F5-AE4C-332EA9965A68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77CBADB3-FE56-4137-8D64-1ABC421894E0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C782261C-2E89-4B96-B32E-5E1DC59DD796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41590235-9200-4568-807D-98D84586A58B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6" name="현 96">
              <a:extLst>
                <a:ext uri="{FF2B5EF4-FFF2-40B4-BE49-F238E27FC236}">
                  <a16:creationId xmlns:a16="http://schemas.microsoft.com/office/drawing/2014/main" id="{19EA1EE4-4B98-446C-A8E2-FE3E17104735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7" name="현 97">
              <a:extLst>
                <a:ext uri="{FF2B5EF4-FFF2-40B4-BE49-F238E27FC236}">
                  <a16:creationId xmlns:a16="http://schemas.microsoft.com/office/drawing/2014/main" id="{3704D01C-5A10-4310-B324-396212FA4CC7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8" name="현 96">
              <a:extLst>
                <a:ext uri="{FF2B5EF4-FFF2-40B4-BE49-F238E27FC236}">
                  <a16:creationId xmlns:a16="http://schemas.microsoft.com/office/drawing/2014/main" id="{7B1566CB-DB8D-4CAD-87DE-8B727298903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D4DB1F3-F2F4-493E-B4B4-AA24343B4825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  <a:grpFill/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0CE51EEE-AF6D-45BF-BD7D-DF00470DFEC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9E43F53-00DE-49C1-ACD3-DAFD2A4F0676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3B367D0-86D8-49AA-ACD0-7AC587C06949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8D69B608-DA35-438B-BFCA-1F305F222F64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1209545F-0144-4E9B-A8FD-14B0D81DF6E7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978FD407-5002-4B73-90CB-59D778AB4D5D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8D4E7D26-25E3-4566-8FE7-753D9CD3D27D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E8E85A69-50E8-4FEF-9C7A-684A96B8E3AD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D9798501-043E-4A08-BCBF-F99E283162E6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CB8CD35F-CB9A-4B16-BF5C-FF2D541A71C2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64104864-395D-46E2-8894-0CA90F3C5C7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377DC692-9984-4D44-B032-D50797706C42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E6815D68-04CE-4445-9904-BA457129FAEA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FB34BE4B-405C-468B-AA35-19437A6480EC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B1A88D-93A6-4391-9407-3A231336C9C2}"/>
              </a:ext>
            </a:extLst>
          </p:cNvPr>
          <p:cNvGrpSpPr/>
          <p:nvPr/>
        </p:nvGrpSpPr>
        <p:grpSpPr>
          <a:xfrm>
            <a:off x="1" y="-2569"/>
            <a:ext cx="3472778" cy="833560"/>
            <a:chOff x="1" y="-2569"/>
            <a:chExt cx="3472778" cy="833560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39B8DB1A-C51E-4BBF-9BF1-7B68578E3499}"/>
                </a:ext>
              </a:extLst>
            </p:cNvPr>
            <p:cNvSpPr/>
            <p:nvPr/>
          </p:nvSpPr>
          <p:spPr>
            <a:xfrm rot="5400000">
              <a:off x="2520570" y="-123786"/>
              <a:ext cx="830991" cy="1073426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BA2591-AAB8-4408-B347-6C1248311507}"/>
                </a:ext>
              </a:extLst>
            </p:cNvPr>
            <p:cNvGrpSpPr/>
            <p:nvPr/>
          </p:nvGrpSpPr>
          <p:grpSpPr>
            <a:xfrm>
              <a:off x="1" y="0"/>
              <a:ext cx="2812484" cy="830991"/>
              <a:chOff x="1" y="0"/>
              <a:chExt cx="2812484" cy="83099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5CF8B9F-13F6-463A-8E71-3636AF5C1528}"/>
                  </a:ext>
                </a:extLst>
              </p:cNvPr>
              <p:cNvSpPr/>
              <p:nvPr/>
            </p:nvSpPr>
            <p:spPr>
              <a:xfrm>
                <a:off x="1" y="0"/>
                <a:ext cx="2408770" cy="830991"/>
              </a:xfrm>
              <a:prstGeom prst="rect">
                <a:avLst/>
              </a:prstGeom>
              <a:solidFill>
                <a:srgbClr val="058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EC054E-9A22-44AE-8C88-F42CC9D6BED6}"/>
                  </a:ext>
                </a:extLst>
              </p:cNvPr>
              <p:cNvSpPr/>
              <p:nvPr/>
            </p:nvSpPr>
            <p:spPr>
              <a:xfrm>
                <a:off x="107084" y="197879"/>
                <a:ext cx="27054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Berlin Sans FB Demi" panose="020E0802020502020306" pitchFamily="34" charset="0"/>
                    <a:cs typeface="Courier New" panose="02070309020205020404" pitchFamily="49" charset="0"/>
                  </a:rPr>
                  <a:t>Recommendation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82DF06-7C29-4C6C-B369-D91277464537}"/>
              </a:ext>
            </a:extLst>
          </p:cNvPr>
          <p:cNvGrpSpPr/>
          <p:nvPr/>
        </p:nvGrpSpPr>
        <p:grpSpPr>
          <a:xfrm>
            <a:off x="2731946" y="-1"/>
            <a:ext cx="9630271" cy="830997"/>
            <a:chOff x="2731946" y="-1"/>
            <a:chExt cx="9630271" cy="8309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2ECCD1-2F29-4F2C-ACF2-9C9DF11CF63D}"/>
                </a:ext>
              </a:extLst>
            </p:cNvPr>
            <p:cNvSpPr/>
            <p:nvPr/>
          </p:nvSpPr>
          <p:spPr>
            <a:xfrm>
              <a:off x="3783451" y="-1"/>
              <a:ext cx="5170488" cy="830993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사각형: 둥근 위쪽 모서리 6">
              <a:extLst>
                <a:ext uri="{FF2B5EF4-FFF2-40B4-BE49-F238E27FC236}">
                  <a16:creationId xmlns:a16="http://schemas.microsoft.com/office/drawing/2014/main" id="{2678755E-3386-4C70-83B6-B2374ED84FCE}"/>
                </a:ext>
              </a:extLst>
            </p:cNvPr>
            <p:cNvSpPr/>
            <p:nvPr/>
          </p:nvSpPr>
          <p:spPr>
            <a:xfrm rot="5400000">
              <a:off x="10026721" y="-1072777"/>
              <a:ext cx="830990" cy="29765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FAEFCCF-16A6-43E0-9342-78EF2A9A786F}"/>
                </a:ext>
              </a:extLst>
            </p:cNvPr>
            <p:cNvSpPr/>
            <p:nvPr/>
          </p:nvSpPr>
          <p:spPr>
            <a:xfrm rot="16200000">
              <a:off x="2844672" y="-112726"/>
              <a:ext cx="828421" cy="1053873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E284F1-92F1-4320-B915-89D98ED3CB7A}"/>
                </a:ext>
              </a:extLst>
            </p:cNvPr>
            <p:cNvSpPr/>
            <p:nvPr/>
          </p:nvSpPr>
          <p:spPr>
            <a:xfrm>
              <a:off x="3760983" y="200052"/>
              <a:ext cx="86012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Policy Partnerships To Prevent Job Displacement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46EAD5-80B3-4A76-A7B8-765880D20F1E}"/>
              </a:ext>
            </a:extLst>
          </p:cNvPr>
          <p:cNvGrpSpPr/>
          <p:nvPr/>
        </p:nvGrpSpPr>
        <p:grpSpPr>
          <a:xfrm>
            <a:off x="2710023" y="69451"/>
            <a:ext cx="665489" cy="665489"/>
            <a:chOff x="3154015" y="68777"/>
            <a:chExt cx="665489" cy="66548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5D4455-25F0-40D6-9620-EB56F97A1D42}"/>
                </a:ext>
              </a:extLst>
            </p:cNvPr>
            <p:cNvGrpSpPr/>
            <p:nvPr/>
          </p:nvGrpSpPr>
          <p:grpSpPr>
            <a:xfrm>
              <a:off x="3154015" y="68777"/>
              <a:ext cx="665489" cy="665489"/>
              <a:chOff x="8292388" y="1294534"/>
              <a:chExt cx="1056780" cy="105678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F9F1FB-BA6A-425A-8A5F-A67EA0FAD050}"/>
                  </a:ext>
                </a:extLst>
              </p:cNvPr>
              <p:cNvSpPr/>
              <p:nvPr/>
            </p:nvSpPr>
            <p:spPr>
              <a:xfrm>
                <a:off x="8292388" y="1294534"/>
                <a:ext cx="1056780" cy="10567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B6CE17-7461-4BC9-9D3D-87AB5D23EB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63579" y="1365725"/>
                <a:ext cx="914401" cy="914401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3D4576-9CD5-4DD9-81BB-DF9B76C78EBC}"/>
                </a:ext>
              </a:extLst>
            </p:cNvPr>
            <p:cNvSpPr/>
            <p:nvPr/>
          </p:nvSpPr>
          <p:spPr>
            <a:xfrm>
              <a:off x="3344734" y="170690"/>
              <a:ext cx="2840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white"/>
                  </a:solidFill>
                  <a:latin typeface="Berlin Sans FB Demi" panose="020E0802020502020306" pitchFamily="34" charset="0"/>
                  <a:cs typeface="Courier New" panose="02070309020205020404" pitchFamily="49" charset="0"/>
                </a:rPr>
                <a:t>1</a:t>
              </a:r>
              <a:endParaRPr lang="en-US" dirty="0"/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FDA53A6-6248-49FF-BDF5-3F3A28D2D698}"/>
              </a:ext>
            </a:extLst>
          </p:cNvPr>
          <p:cNvSpPr/>
          <p:nvPr/>
        </p:nvSpPr>
        <p:spPr>
          <a:xfrm>
            <a:off x="757706" y="1624992"/>
            <a:ext cx="29353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Leverage Existing Private Sector Resources 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1F513F-0AB0-49AE-8D78-3197F65F619F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  <a:solidFill>
            <a:schemeClr val="bg1"/>
          </a:solidFill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A337B5A-3703-42B8-8283-8BFC8A04CFBC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8A6AAD38-7D6B-4C1F-B50C-B90CEF92A7F1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9F153391-6823-477D-8C88-972CE606737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A95E991C-4284-40A9-AF60-2480B0E64EDA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C68D928-0EF4-4A96-938A-7369A9F1AF96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A61FA1D-15DC-4068-96AB-435BF729617D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1614D28F-B85F-477F-AEB4-101400A3FE03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34FEDD08-6CD9-4C0F-A1B9-84D50A03E1BE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E9FE7A2C-E274-4937-9AF9-8DDC343FC6CC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70EBF4F9-7F98-43D3-8A39-7A5B34A25804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2F0DAB9-8A1F-4597-B49F-9157D051531E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FB58532-86B2-40FB-B425-AAB56FB595E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E908267-994B-4B4B-B7F7-45961AB0D4E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AF82DBCC-123B-4314-A3B4-A9518CDC45D7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5DE2AAF-125B-4EBF-9335-EF2817113966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E3806AD9-3CA3-45EC-968C-3FA204D33187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F33AD47-262C-4719-B1E0-32F6025252C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F85EF5B5-CD56-4354-A8A2-E8B02784259A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B5F68653-09B0-474B-8878-E7651563178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C948BFE2-6AE1-400B-9A8C-850E004EE8A9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535ED1D3-E985-4FD3-AAE7-68B1295E3736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B4317187-BA7A-4302-8C9A-3E63D41B29D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39ED765-1A93-4B5C-A580-293C3C2AC7C1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2845A2E1-DFB2-411F-8891-962648899937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BBBEDF9-7FB9-410E-97EB-304C9ECFFCEE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C62F13A5-A567-4D97-82A6-D026C9B1C4E2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262B2BB9-515E-498D-BF7E-94AEF006E387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5A6E1720-61D7-4A1B-AC59-0BE9F1D2F0D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65DE928-1AF2-4C16-B191-F349BD2B93A0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93E3705-7A6F-4958-AFA3-4371514AF01B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41CD4A7-650D-4B2D-9FBD-B4B22B98217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5F7A417-F351-4BE8-8E46-D9010FEAD7D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7FDA0E1F-C6E9-4861-811C-C83D118680F8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89213791-FAA2-44FB-8A5F-72B7B50976BF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DD20BD17-80F3-476B-A060-5A2A36CC16BD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DBC9AD36-6BD4-453A-8B99-5336615A3342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B0B583DD-4B72-401F-9108-58AEB0801283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FEDBDFB1-B6D2-4651-AF72-C7C7603ED45B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C6BF22-F08F-48B5-B88D-B589E603F84C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07D43C15-9271-47AB-B4E4-5FFA61B1A491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AAEB448F-1C19-4334-9872-3E529C925FB5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B7D0BB8-8231-46E1-BD8E-017BA81605B0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76B3387F-D3AD-4862-8369-BF25C87F8259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56F68D8-BA1C-452F-AA76-FB55A40AC2E7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2D05AC3D-5914-4FF4-897F-9F4F953573D9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39C576D2-E91A-402C-9E71-FE3CEF9BDAC6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832DEDB-72F5-480B-B881-CD2FCE08DACE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A2075083-19DC-4147-B740-611B45F6DE73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67670AA-EA83-4DE4-83B5-ABA8157C7AA6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F2556A6-3D35-4C8E-BDB7-89A3193E98A8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55164020-B881-40A6-B90D-410E66AB28D2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413A1AE7-EC3F-40BA-8002-A8F3B4E6FC7C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D5883BC-76ED-46ED-82FA-4F2F41919B4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D9A21C1A-1CCC-4B33-BEA5-152FC1B3BACC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0DE2030-F893-4538-9884-F04D4F17AC8D}"/>
              </a:ext>
            </a:extLst>
          </p:cNvPr>
          <p:cNvGrpSpPr/>
          <p:nvPr/>
        </p:nvGrpSpPr>
        <p:grpSpPr>
          <a:xfrm>
            <a:off x="-15827" y="5775751"/>
            <a:ext cx="12195372" cy="1095420"/>
            <a:chOff x="-3372" y="5771636"/>
            <a:chExt cx="12195372" cy="1095420"/>
          </a:xfrm>
          <a:solidFill>
            <a:srgbClr val="0587AF"/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6F645CD-CC6A-4A9C-90DB-A121F681CD52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202C29A9-94C9-4835-A4CB-30927D5F23CD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BB92C984-AA60-4F59-9B24-1D456C7DBD07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92632141-8CAF-4115-A0EE-76B38EEE0440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4910D7CE-B965-4D20-B5E9-FE0FCA48BB9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1DA3BE4A-9950-49AD-B2C9-4738D83E218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C8CA391D-E4D7-42C1-9CE2-402DEB61928F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61942908-01D0-4727-8969-3189ABF67E06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20284D54-4CAC-4461-9CD7-BC86766B3F00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B129688-6197-46BE-B63F-667BDEB41C89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DAC93473-F36A-4129-9CC4-72448812898D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BE0AF247-4C02-4506-8904-FB48CDEDC87B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55EE32ED-D7C8-4BA0-94F0-244B1A7E8064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4AB7E5F0-F5C4-45AD-9E3F-DB5E0F2DE0D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96498A3-A959-481E-8188-C4AFEFC96796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4E8B1D45-8C7C-40DA-87B3-805DB74D5694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4C8985D-8BC2-4826-9113-CEB2BE53FC2B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6260299A-0745-4141-8F08-38AC88DA6F46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7549B770-1DA5-4C02-B000-8F69F7D8145E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EF7EC76D-B6DA-4117-9A96-EBA0CB252FA0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F8D8F98F-9E6C-4C72-8D58-73EDEDC4B45E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4FFFBA7D-BF75-4F59-907F-7BBE9D6B08D6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AEE6CEB-3C51-4E42-90CE-BBC8AB10532C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04E19E33-5CC4-4BCD-B101-52AE801015C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FF18E1D1-C73C-4193-974C-0F83FD4A0C2E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8131F16B-6756-4BBE-93C3-30FF98A7F333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1375B6D0-ACFA-45BA-8892-10E4598AFDC3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977C978C-880E-48FF-890F-74A28E0366C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39448C4-A603-4251-A94B-0D85F84E2AC3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1D0493E8-4078-4A35-BC5D-F742AF52E562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989DAAE-0D97-4EBF-9B80-0342C63DFEE6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F86C7EFE-D492-4D4E-94FC-0D1717E343A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E220ECE1-12DF-40E7-B6DE-E6AFF67E74A5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AFE91BD7-13D1-4A5E-8B30-38C2947C2036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62D76AF5-7427-4819-A556-5E0E0C9278C6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741B111-E4CD-45AE-ADF3-EFC6ED350E3E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4387945-C06F-4F33-BEAA-1282299EFB5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9869D220-713B-40E8-A205-698EAA03F834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1F72DF1F-D0FA-45AE-9D4D-980B9B02DB7C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CBEED00C-D92D-4CBA-B8E2-28DA25794840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04933921-1F64-4EEF-8783-04846B07B60C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682AD1E-CA8A-4FA2-8354-90B7ADD78D82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F31260E3-8C73-4B39-9940-069203E6C3FB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D8056D0F-60C0-423D-AF29-252B05656D0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1C825114-9988-4C28-ADA9-F1977453B744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80E9D7A-77B4-474D-89CB-E118E295611B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804063-B0A8-47AD-9FE0-B7E79426E5B5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3039422F-FBE1-4EDE-9682-6698994AD576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3CA4D46A-5256-4B9B-9777-97B96E1B651F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F5D5691-FF10-4508-8051-AC00B48F04E6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A8A4858-DEF8-445E-8BDB-FCD3ED42BFFC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A32C74D9-15F8-418C-8509-67B8B7D25C4D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A9996D05-4D93-4F4A-B392-5522355E14DC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E4E49830-3380-42BD-8159-E670A95D1BCD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504" name="Rectangle 503">
            <a:extLst>
              <a:ext uri="{FF2B5EF4-FFF2-40B4-BE49-F238E27FC236}">
                <a16:creationId xmlns:a16="http://schemas.microsoft.com/office/drawing/2014/main" id="{E4E4D6DE-5E0A-4A13-A002-AE1B86A6E547}"/>
              </a:ext>
            </a:extLst>
          </p:cNvPr>
          <p:cNvSpPr/>
          <p:nvPr/>
        </p:nvSpPr>
        <p:spPr>
          <a:xfrm>
            <a:off x="6709409" y="1749598"/>
            <a:ext cx="4371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Promote Policy Co-Creation Workshops </a:t>
            </a:r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CBC0CB99-BB98-43CF-BE27-53F0C46ED0B8}"/>
              </a:ext>
            </a:extLst>
          </p:cNvPr>
          <p:cNvGrpSpPr/>
          <p:nvPr/>
        </p:nvGrpSpPr>
        <p:grpSpPr>
          <a:xfrm>
            <a:off x="1032905" y="3790480"/>
            <a:ext cx="4644652" cy="1067208"/>
            <a:chOff x="1532640" y="3629348"/>
            <a:chExt cx="4408648" cy="1067208"/>
          </a:xfrm>
        </p:grpSpPr>
        <p:sp>
          <p:nvSpPr>
            <p:cNvPr id="512" name="Rounded Rectangle 13">
              <a:extLst>
                <a:ext uri="{FF2B5EF4-FFF2-40B4-BE49-F238E27FC236}">
                  <a16:creationId xmlns:a16="http://schemas.microsoft.com/office/drawing/2014/main" id="{22DC2BB5-DE2E-4F9E-90BA-D1BE75D824E3}"/>
                </a:ext>
              </a:extLst>
            </p:cNvPr>
            <p:cNvSpPr/>
            <p:nvPr/>
          </p:nvSpPr>
          <p:spPr>
            <a:xfrm>
              <a:off x="1532640" y="3629348"/>
              <a:ext cx="4408648" cy="1067208"/>
            </a:xfrm>
            <a:prstGeom prst="roundRect">
              <a:avLst>
                <a:gd name="adj" fmla="val 12448"/>
              </a:avLst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41975024-252A-4BA6-BB29-B7F320BCCBB5}"/>
                </a:ext>
              </a:extLst>
            </p:cNvPr>
            <p:cNvSpPr/>
            <p:nvPr/>
          </p:nvSpPr>
          <p:spPr>
            <a:xfrm>
              <a:off x="1678780" y="3823250"/>
              <a:ext cx="42098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To develop a better understanding of the demand for skills and competencies.</a:t>
              </a: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103F59C2-020E-4A5E-B148-66AE44428CB5}"/>
              </a:ext>
            </a:extLst>
          </p:cNvPr>
          <p:cNvGrpSpPr/>
          <p:nvPr/>
        </p:nvGrpSpPr>
        <p:grpSpPr>
          <a:xfrm>
            <a:off x="7916586" y="3448907"/>
            <a:ext cx="4589867" cy="1092007"/>
            <a:chOff x="7308665" y="4509242"/>
            <a:chExt cx="4589867" cy="1092007"/>
          </a:xfrm>
        </p:grpSpPr>
        <p:sp>
          <p:nvSpPr>
            <p:cNvPr id="517" name="Rounded Rectangle 13">
              <a:extLst>
                <a:ext uri="{FF2B5EF4-FFF2-40B4-BE49-F238E27FC236}">
                  <a16:creationId xmlns:a16="http://schemas.microsoft.com/office/drawing/2014/main" id="{E8BDFC9D-4B40-43EA-B564-A6083190EB34}"/>
                </a:ext>
              </a:extLst>
            </p:cNvPr>
            <p:cNvSpPr/>
            <p:nvPr/>
          </p:nvSpPr>
          <p:spPr>
            <a:xfrm>
              <a:off x="7308665" y="4509242"/>
              <a:ext cx="3888235" cy="1092007"/>
            </a:xfrm>
            <a:prstGeom prst="roundRect">
              <a:avLst>
                <a:gd name="adj" fmla="val 12448"/>
              </a:avLst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E0093A83-C5FB-4016-8033-B32FA8169572}"/>
                </a:ext>
              </a:extLst>
            </p:cNvPr>
            <p:cNvSpPr/>
            <p:nvPr/>
          </p:nvSpPr>
          <p:spPr>
            <a:xfrm>
              <a:off x="7578151" y="4723461"/>
              <a:ext cx="432038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To formulate strategies and </a:t>
              </a:r>
            </a:p>
            <a:p>
              <a:r>
                <a:rPr lang="en-US" sz="1600" dirty="0"/>
                <a:t>recommendations for skill shortages.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E6EACA-E4D8-4A87-BA8A-FDCAE7E2AD09}"/>
              </a:ext>
            </a:extLst>
          </p:cNvPr>
          <p:cNvGrpSpPr/>
          <p:nvPr/>
        </p:nvGrpSpPr>
        <p:grpSpPr>
          <a:xfrm>
            <a:off x="575550" y="3406094"/>
            <a:ext cx="720080" cy="720080"/>
            <a:chOff x="575550" y="3406094"/>
            <a:chExt cx="720080" cy="720080"/>
          </a:xfrm>
        </p:grpSpPr>
        <p:sp>
          <p:nvSpPr>
            <p:cNvPr id="534" name="Oval 6">
              <a:extLst>
                <a:ext uri="{FF2B5EF4-FFF2-40B4-BE49-F238E27FC236}">
                  <a16:creationId xmlns:a16="http://schemas.microsoft.com/office/drawing/2014/main" id="{C7B49986-7744-42BB-92D6-CBBC639F0530}"/>
                </a:ext>
              </a:extLst>
            </p:cNvPr>
            <p:cNvSpPr/>
            <p:nvPr/>
          </p:nvSpPr>
          <p:spPr>
            <a:xfrm>
              <a:off x="575550" y="3406094"/>
              <a:ext cx="720080" cy="72008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FC3BD3-C742-472C-A1C8-F6A25EAF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433" y="3490275"/>
              <a:ext cx="535250" cy="53591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C3F76F-0C13-4EB8-97E9-A292BEEBB7F6}"/>
              </a:ext>
            </a:extLst>
          </p:cNvPr>
          <p:cNvGrpSpPr/>
          <p:nvPr/>
        </p:nvGrpSpPr>
        <p:grpSpPr>
          <a:xfrm>
            <a:off x="11174488" y="2965614"/>
            <a:ext cx="720080" cy="720080"/>
            <a:chOff x="11174488" y="2965614"/>
            <a:chExt cx="720080" cy="720080"/>
          </a:xfrm>
        </p:grpSpPr>
        <p:sp>
          <p:nvSpPr>
            <p:cNvPr id="537" name="Oval 4">
              <a:extLst>
                <a:ext uri="{FF2B5EF4-FFF2-40B4-BE49-F238E27FC236}">
                  <a16:creationId xmlns:a16="http://schemas.microsoft.com/office/drawing/2014/main" id="{2C15EA9B-C6D4-4C97-9B64-1E8D888B2ED4}"/>
                </a:ext>
              </a:extLst>
            </p:cNvPr>
            <p:cNvSpPr/>
            <p:nvPr/>
          </p:nvSpPr>
          <p:spPr>
            <a:xfrm>
              <a:off x="11174488" y="2965614"/>
              <a:ext cx="720080" cy="72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E8CA51-D87F-4991-929E-1A3C4B8D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6204" y="3072406"/>
              <a:ext cx="452725" cy="452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552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5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CE7DB02-8C4F-44DD-AFB2-F65D9C93E4AA}"/>
              </a:ext>
            </a:extLst>
          </p:cNvPr>
          <p:cNvSpPr/>
          <p:nvPr/>
        </p:nvSpPr>
        <p:spPr>
          <a:xfrm>
            <a:off x="0" y="2968773"/>
            <a:ext cx="12200726" cy="5448225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rgbClr val="333F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EDA64DC1-4C90-42C3-AA0E-F3602D0D2EBC}"/>
              </a:ext>
            </a:extLst>
          </p:cNvPr>
          <p:cNvSpPr>
            <a:spLocks/>
          </p:cNvSpPr>
          <p:nvPr/>
        </p:nvSpPr>
        <p:spPr bwMode="auto">
          <a:xfrm rot="10800000">
            <a:off x="-8726" y="4687667"/>
            <a:ext cx="12200726" cy="4208298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0D1399-B4C5-4E85-8B93-733310F49BC0}"/>
              </a:ext>
            </a:extLst>
          </p:cNvPr>
          <p:cNvGrpSpPr/>
          <p:nvPr/>
        </p:nvGrpSpPr>
        <p:grpSpPr>
          <a:xfrm>
            <a:off x="1" y="-2569"/>
            <a:ext cx="3472358" cy="833560"/>
            <a:chOff x="1" y="-2569"/>
            <a:chExt cx="3472358" cy="8335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953952-0678-483B-BA76-DD5C3D02FEAD}"/>
                </a:ext>
              </a:extLst>
            </p:cNvPr>
            <p:cNvSpPr/>
            <p:nvPr/>
          </p:nvSpPr>
          <p:spPr>
            <a:xfrm>
              <a:off x="1" y="0"/>
              <a:ext cx="2408770" cy="830991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FB2EF345-5D4E-4F34-9F25-B92638065520}"/>
                </a:ext>
              </a:extLst>
            </p:cNvPr>
            <p:cNvSpPr/>
            <p:nvPr/>
          </p:nvSpPr>
          <p:spPr>
            <a:xfrm rot="5400000">
              <a:off x="2520150" y="-123786"/>
              <a:ext cx="830991" cy="1073426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BBD62E-68B0-4960-8522-29E10EEC1B15}"/>
                </a:ext>
              </a:extLst>
            </p:cNvPr>
            <p:cNvSpPr/>
            <p:nvPr/>
          </p:nvSpPr>
          <p:spPr>
            <a:xfrm>
              <a:off x="107084" y="197879"/>
              <a:ext cx="27054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Berlin Sans FB Demi" panose="020E0802020502020306" pitchFamily="34" charset="0"/>
                  <a:cs typeface="Courier New" panose="02070309020205020404" pitchFamily="49" charset="0"/>
                </a:rPr>
                <a:t>Recommendation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C46263F-D7FC-4001-9FCF-140FA87E11E0}"/>
              </a:ext>
            </a:extLst>
          </p:cNvPr>
          <p:cNvSpPr txBox="1"/>
          <p:nvPr/>
        </p:nvSpPr>
        <p:spPr>
          <a:xfrm>
            <a:off x="1935773" y="381063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245EEA-E795-4A7D-99E4-5FD3704F215D}"/>
              </a:ext>
            </a:extLst>
          </p:cNvPr>
          <p:cNvGrpSpPr/>
          <p:nvPr/>
        </p:nvGrpSpPr>
        <p:grpSpPr>
          <a:xfrm>
            <a:off x="2731946" y="-1"/>
            <a:ext cx="9198548" cy="830997"/>
            <a:chOff x="2731946" y="-1"/>
            <a:chExt cx="9198548" cy="83099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F7932-010C-4791-8DAE-4E582BCBED1C}"/>
                </a:ext>
              </a:extLst>
            </p:cNvPr>
            <p:cNvSpPr/>
            <p:nvPr/>
          </p:nvSpPr>
          <p:spPr>
            <a:xfrm>
              <a:off x="3783451" y="-1"/>
              <a:ext cx="5170488" cy="830993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6897D7-C1CC-4799-AA8B-75D4E4022DC0}"/>
                </a:ext>
              </a:extLst>
            </p:cNvPr>
            <p:cNvGrpSpPr/>
            <p:nvPr/>
          </p:nvGrpSpPr>
          <p:grpSpPr>
            <a:xfrm>
              <a:off x="2731946" y="0"/>
              <a:ext cx="9198548" cy="830996"/>
              <a:chOff x="2731946" y="0"/>
              <a:chExt cx="9198548" cy="830996"/>
            </a:xfrm>
          </p:grpSpPr>
          <p:sp>
            <p:nvSpPr>
              <p:cNvPr id="31" name="사각형: 둥근 위쪽 모서리 6">
                <a:extLst>
                  <a:ext uri="{FF2B5EF4-FFF2-40B4-BE49-F238E27FC236}">
                    <a16:creationId xmlns:a16="http://schemas.microsoft.com/office/drawing/2014/main" id="{78B83CC0-7C54-467A-A9EA-B29EF70E4BE7}"/>
                  </a:ext>
                </a:extLst>
              </p:cNvPr>
              <p:cNvSpPr/>
              <p:nvPr/>
            </p:nvSpPr>
            <p:spPr>
              <a:xfrm rot="5400000">
                <a:off x="10026721" y="-1072777"/>
                <a:ext cx="830990" cy="297655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58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9F5AB4CD-01DE-4765-967C-416197AB46D1}"/>
                  </a:ext>
                </a:extLst>
              </p:cNvPr>
              <p:cNvSpPr/>
              <p:nvPr/>
            </p:nvSpPr>
            <p:spPr>
              <a:xfrm rot="16200000">
                <a:off x="2844672" y="-112726"/>
                <a:ext cx="828421" cy="1053873"/>
              </a:xfrm>
              <a:prstGeom prst="triangle">
                <a:avLst>
                  <a:gd name="adj" fmla="val 100000"/>
                </a:avLst>
              </a:prstGeom>
              <a:solidFill>
                <a:srgbClr val="058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5DD262E-42B0-4B65-A874-D57E92EA4962}"/>
                  </a:ext>
                </a:extLst>
              </p:cNvPr>
              <p:cNvSpPr/>
              <p:nvPr/>
            </p:nvSpPr>
            <p:spPr>
              <a:xfrm>
                <a:off x="3760983" y="32612"/>
                <a:ext cx="794068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Enhanced Capacity To Deliver Skills Training That Fits The Industrial Revolution 4.0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5CF848-A764-4AB5-90BD-5050417CFF3E}"/>
              </a:ext>
            </a:extLst>
          </p:cNvPr>
          <p:cNvGrpSpPr/>
          <p:nvPr/>
        </p:nvGrpSpPr>
        <p:grpSpPr>
          <a:xfrm>
            <a:off x="2710023" y="69451"/>
            <a:ext cx="665489" cy="665489"/>
            <a:chOff x="3154015" y="68777"/>
            <a:chExt cx="665489" cy="66548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98B4A22-19C9-4E70-A1C6-9C5C3CD20E3E}"/>
                </a:ext>
              </a:extLst>
            </p:cNvPr>
            <p:cNvGrpSpPr/>
            <p:nvPr/>
          </p:nvGrpSpPr>
          <p:grpSpPr>
            <a:xfrm>
              <a:off x="3154015" y="68777"/>
              <a:ext cx="665489" cy="665489"/>
              <a:chOff x="8292388" y="1294534"/>
              <a:chExt cx="1056780" cy="105678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D63FD33-2DF6-4F02-805B-F3A335E5F037}"/>
                  </a:ext>
                </a:extLst>
              </p:cNvPr>
              <p:cNvSpPr/>
              <p:nvPr/>
            </p:nvSpPr>
            <p:spPr>
              <a:xfrm>
                <a:off x="8292388" y="1294534"/>
                <a:ext cx="1056780" cy="10567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056F0E9-EB03-4354-8CF3-E83AEBC9D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63578" y="1365724"/>
                <a:ext cx="914400" cy="914400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CEE6F49-F50A-4DCC-8DB7-E5E60EF738C9}"/>
                </a:ext>
              </a:extLst>
            </p:cNvPr>
            <p:cNvSpPr/>
            <p:nvPr/>
          </p:nvSpPr>
          <p:spPr>
            <a:xfrm>
              <a:off x="3315077" y="170689"/>
              <a:ext cx="343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white"/>
                  </a:solidFill>
                  <a:latin typeface="Berlin Sans FB Demi" panose="020E0802020502020306" pitchFamily="34" charset="0"/>
                  <a:cs typeface="Courier New" panose="02070309020205020404" pitchFamily="49" charset="0"/>
                </a:rPr>
                <a:t>2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CB63E8-ADD3-49EB-8287-BA3095A57C86}"/>
              </a:ext>
            </a:extLst>
          </p:cNvPr>
          <p:cNvGrpSpPr/>
          <p:nvPr/>
        </p:nvGrpSpPr>
        <p:grpSpPr>
          <a:xfrm>
            <a:off x="828180" y="1384446"/>
            <a:ext cx="2926080" cy="5083466"/>
            <a:chOff x="828180" y="1384446"/>
            <a:chExt cx="2926080" cy="5083466"/>
          </a:xfrm>
        </p:grpSpPr>
        <p:sp>
          <p:nvSpPr>
            <p:cNvPr id="41" name="Rounded Rectangle 71">
              <a:extLst>
                <a:ext uri="{FF2B5EF4-FFF2-40B4-BE49-F238E27FC236}">
                  <a16:creationId xmlns:a16="http://schemas.microsoft.com/office/drawing/2014/main" id="{C05D59E6-F74B-43D1-918E-B05CDE2722EF}"/>
                </a:ext>
              </a:extLst>
            </p:cNvPr>
            <p:cNvSpPr/>
            <p:nvPr/>
          </p:nvSpPr>
          <p:spPr>
            <a:xfrm>
              <a:off x="828180" y="1384446"/>
              <a:ext cx="2926080" cy="5083466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 w="25400">
              <a:solidFill>
                <a:srgbClr val="0587A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68D225-48AD-40BE-83FF-192CBA592DB1}"/>
                </a:ext>
              </a:extLst>
            </p:cNvPr>
            <p:cNvSpPr txBox="1"/>
            <p:nvPr/>
          </p:nvSpPr>
          <p:spPr>
            <a:xfrm>
              <a:off x="1178542" y="4517341"/>
              <a:ext cx="2225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To bridge the ASEAN    workforce skills gaps.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B81F10-57EB-4AA3-8F9F-F7E42C0407D7}"/>
                </a:ext>
              </a:extLst>
            </p:cNvPr>
            <p:cNvSpPr/>
            <p:nvPr/>
          </p:nvSpPr>
          <p:spPr>
            <a:xfrm>
              <a:off x="1031972" y="1618138"/>
              <a:ext cx="244948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Bahnschrift SemiBold SemiConden" panose="020B0502040204020203" pitchFamily="34" charset="0"/>
                </a:rPr>
                <a:t>Exploit Private Sector Partnerships to Develop New Models of Upskilling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D38C15-FBA1-42A8-8DBA-ABDB98C1704B}"/>
                </a:ext>
              </a:extLst>
            </p:cNvPr>
            <p:cNvGrpSpPr/>
            <p:nvPr/>
          </p:nvGrpSpPr>
          <p:grpSpPr>
            <a:xfrm>
              <a:off x="1720198" y="3078073"/>
              <a:ext cx="1129231" cy="1141280"/>
              <a:chOff x="1720198" y="3078073"/>
              <a:chExt cx="1129231" cy="1141280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858B54C9-F45C-4E48-A02B-BE3C296CA66A}"/>
                  </a:ext>
                </a:extLst>
              </p:cNvPr>
              <p:cNvSpPr/>
              <p:nvPr/>
            </p:nvSpPr>
            <p:spPr>
              <a:xfrm rot="5400000">
                <a:off x="1690423" y="3107848"/>
                <a:ext cx="1141280" cy="1081730"/>
              </a:xfrm>
              <a:prstGeom prst="hexagon">
                <a:avLst/>
              </a:prstGeom>
              <a:solidFill>
                <a:schemeClr val="bg1"/>
              </a:solidFill>
              <a:ln w="635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ABA0158-1EE7-4B48-993B-2A959EBD8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3011" y="3149850"/>
                <a:ext cx="1116418" cy="1057983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4E2519-2451-4C18-8319-6E2DECB828E8}"/>
              </a:ext>
            </a:extLst>
          </p:cNvPr>
          <p:cNvGrpSpPr/>
          <p:nvPr/>
        </p:nvGrpSpPr>
        <p:grpSpPr>
          <a:xfrm>
            <a:off x="4632960" y="1322221"/>
            <a:ext cx="2926080" cy="5145691"/>
            <a:chOff x="4632960" y="1322221"/>
            <a:chExt cx="2926080" cy="51456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9B4F13-875C-4973-A6BF-CB152C321E23}"/>
                </a:ext>
              </a:extLst>
            </p:cNvPr>
            <p:cNvSpPr txBox="1"/>
            <p:nvPr/>
          </p:nvSpPr>
          <p:spPr>
            <a:xfrm>
              <a:off x="5535807" y="3830996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Rounded Rectangle 71">
              <a:extLst>
                <a:ext uri="{FF2B5EF4-FFF2-40B4-BE49-F238E27FC236}">
                  <a16:creationId xmlns:a16="http://schemas.microsoft.com/office/drawing/2014/main" id="{92C884EF-71F2-40F5-BA9C-5ED7E48B72A8}"/>
                </a:ext>
              </a:extLst>
            </p:cNvPr>
            <p:cNvSpPr/>
            <p:nvPr/>
          </p:nvSpPr>
          <p:spPr>
            <a:xfrm>
              <a:off x="4632960" y="1322221"/>
              <a:ext cx="2926080" cy="5145691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 w="25400">
              <a:solidFill>
                <a:srgbClr val="0587A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32FEE5-3CB8-4549-BB17-ADB7C1B21193}"/>
                </a:ext>
              </a:extLst>
            </p:cNvPr>
            <p:cNvSpPr txBox="1"/>
            <p:nvPr/>
          </p:nvSpPr>
          <p:spPr>
            <a:xfrm>
              <a:off x="5015409" y="4517340"/>
              <a:ext cx="22949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 incentivize businesses to upskill their workers as well as ways to incentivize workers to seek training opportunities.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3A6D9-7800-484C-9754-F6DCFB225B5D}"/>
                </a:ext>
              </a:extLst>
            </p:cNvPr>
            <p:cNvSpPr/>
            <p:nvPr/>
          </p:nvSpPr>
          <p:spPr>
            <a:xfrm>
              <a:off x="4832983" y="1618138"/>
              <a:ext cx="2526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Bahnschrift SemiBold SemiConden" panose="020B0502040204020203" pitchFamily="34" charset="0"/>
                </a:rPr>
                <a:t>Promote Lifelong Learning as an Education Principle in Partnership with Business</a:t>
              </a:r>
            </a:p>
          </p:txBody>
        </p:sp>
        <p:sp>
          <p:nvSpPr>
            <p:cNvPr id="81" name="Hexagon 80">
              <a:extLst>
                <a:ext uri="{FF2B5EF4-FFF2-40B4-BE49-F238E27FC236}">
                  <a16:creationId xmlns:a16="http://schemas.microsoft.com/office/drawing/2014/main" id="{D481E941-964F-42AD-9BF7-3D4B72CEE49B}"/>
                </a:ext>
              </a:extLst>
            </p:cNvPr>
            <p:cNvSpPr/>
            <p:nvPr/>
          </p:nvSpPr>
          <p:spPr>
            <a:xfrm rot="5400000">
              <a:off x="5469101" y="2990227"/>
              <a:ext cx="1200329" cy="1257574"/>
            </a:xfrm>
            <a:prstGeom prst="hexagon">
              <a:avLst/>
            </a:prstGeom>
            <a:solidFill>
              <a:schemeClr val="bg1"/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D0991F-85E5-4D3B-86C1-7923AA7E6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843" y="3354434"/>
              <a:ext cx="1100634" cy="4811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16A0ED-C5C1-486E-A57C-53E87F13809F}"/>
              </a:ext>
            </a:extLst>
          </p:cNvPr>
          <p:cNvGrpSpPr/>
          <p:nvPr/>
        </p:nvGrpSpPr>
        <p:grpSpPr>
          <a:xfrm>
            <a:off x="8305771" y="1393682"/>
            <a:ext cx="2926080" cy="5145692"/>
            <a:chOff x="8305771" y="1393682"/>
            <a:chExt cx="2926080" cy="514569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557DD2C-90EC-4FBA-ADBA-AF38492F9695}"/>
                </a:ext>
              </a:extLst>
            </p:cNvPr>
            <p:cNvSpPr txBox="1"/>
            <p:nvPr/>
          </p:nvSpPr>
          <p:spPr>
            <a:xfrm>
              <a:off x="8758332" y="3830996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Rounded Rectangle 71">
              <a:extLst>
                <a:ext uri="{FF2B5EF4-FFF2-40B4-BE49-F238E27FC236}">
                  <a16:creationId xmlns:a16="http://schemas.microsoft.com/office/drawing/2014/main" id="{0EE40DA6-E0FB-4722-8648-FBC69A4A225D}"/>
                </a:ext>
              </a:extLst>
            </p:cNvPr>
            <p:cNvSpPr/>
            <p:nvPr/>
          </p:nvSpPr>
          <p:spPr>
            <a:xfrm>
              <a:off x="8305771" y="1393682"/>
              <a:ext cx="2926080" cy="5145692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 w="25400">
              <a:solidFill>
                <a:srgbClr val="0587A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A356E4-DC82-4AA8-ABA4-87A273255B25}"/>
                </a:ext>
              </a:extLst>
            </p:cNvPr>
            <p:cNvSpPr txBox="1"/>
            <p:nvPr/>
          </p:nvSpPr>
          <p:spPr>
            <a:xfrm>
              <a:off x="8711653" y="4536448"/>
              <a:ext cx="22949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 advance further within high-growth fields such as STEM.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ABC16D-575D-43E4-8D49-E2DC8F261477}"/>
                </a:ext>
              </a:extLst>
            </p:cNvPr>
            <p:cNvSpPr/>
            <p:nvPr/>
          </p:nvSpPr>
          <p:spPr>
            <a:xfrm>
              <a:off x="8596086" y="1648646"/>
              <a:ext cx="2526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Bahnschrift SemiBold SemiConden" panose="020B0502040204020203" pitchFamily="34" charset="0"/>
                </a:rPr>
                <a:t>Improve Accessibility and Discoverability of Resources with Special Focus on Women </a:t>
              </a: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09CDC05F-AA10-4136-A7FA-F52C46788B8D}"/>
                </a:ext>
              </a:extLst>
            </p:cNvPr>
            <p:cNvSpPr/>
            <p:nvPr/>
          </p:nvSpPr>
          <p:spPr>
            <a:xfrm rot="5400000">
              <a:off x="9163940" y="3144945"/>
              <a:ext cx="1121435" cy="987692"/>
            </a:xfrm>
            <a:prstGeom prst="hexagon">
              <a:avLst/>
            </a:prstGeom>
            <a:solidFill>
              <a:schemeClr val="bg1"/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188CFAD-A75B-40E1-A1F0-F80290E5A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823" y="3377284"/>
              <a:ext cx="529670" cy="529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9996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CE7DB02-8C4F-44DD-AFB2-F65D9C93E4AA}"/>
              </a:ext>
            </a:extLst>
          </p:cNvPr>
          <p:cNvSpPr/>
          <p:nvPr/>
        </p:nvSpPr>
        <p:spPr>
          <a:xfrm>
            <a:off x="0" y="2968773"/>
            <a:ext cx="12200726" cy="5448225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rgbClr val="333F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EDA64DC1-4C90-42C3-AA0E-F3602D0D2EBC}"/>
              </a:ext>
            </a:extLst>
          </p:cNvPr>
          <p:cNvSpPr>
            <a:spLocks/>
          </p:cNvSpPr>
          <p:nvPr/>
        </p:nvSpPr>
        <p:spPr bwMode="auto">
          <a:xfrm rot="10800000">
            <a:off x="-8726" y="4687667"/>
            <a:ext cx="12200726" cy="4208298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E1747D-7516-4748-A41B-DBDC5B754533}"/>
              </a:ext>
            </a:extLst>
          </p:cNvPr>
          <p:cNvGrpSpPr/>
          <p:nvPr/>
        </p:nvGrpSpPr>
        <p:grpSpPr>
          <a:xfrm>
            <a:off x="1" y="-2569"/>
            <a:ext cx="3472358" cy="833560"/>
            <a:chOff x="1" y="-2569"/>
            <a:chExt cx="3472358" cy="8335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953952-0678-483B-BA76-DD5C3D02FEAD}"/>
                </a:ext>
              </a:extLst>
            </p:cNvPr>
            <p:cNvSpPr/>
            <p:nvPr/>
          </p:nvSpPr>
          <p:spPr>
            <a:xfrm>
              <a:off x="1" y="0"/>
              <a:ext cx="2408770" cy="830991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FB2EF345-5D4E-4F34-9F25-B92638065520}"/>
                </a:ext>
              </a:extLst>
            </p:cNvPr>
            <p:cNvSpPr/>
            <p:nvPr/>
          </p:nvSpPr>
          <p:spPr>
            <a:xfrm rot="5400000">
              <a:off x="2520150" y="-123786"/>
              <a:ext cx="830991" cy="1073426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BBD62E-68B0-4960-8522-29E10EEC1B15}"/>
                </a:ext>
              </a:extLst>
            </p:cNvPr>
            <p:cNvSpPr/>
            <p:nvPr/>
          </p:nvSpPr>
          <p:spPr>
            <a:xfrm>
              <a:off x="107084" y="197879"/>
              <a:ext cx="27054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Berlin Sans FB Demi" panose="020E0802020502020306" pitchFamily="34" charset="0"/>
                  <a:cs typeface="Courier New" panose="02070309020205020404" pitchFamily="49" charset="0"/>
                </a:rPr>
                <a:t>Recommendation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8670FD-C751-4EB8-A730-B3C5CA15A309}"/>
              </a:ext>
            </a:extLst>
          </p:cNvPr>
          <p:cNvGrpSpPr/>
          <p:nvPr/>
        </p:nvGrpSpPr>
        <p:grpSpPr>
          <a:xfrm>
            <a:off x="2731946" y="-1"/>
            <a:ext cx="9198548" cy="830997"/>
            <a:chOff x="2731946" y="-1"/>
            <a:chExt cx="9198548" cy="83099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F7932-010C-4791-8DAE-4E582BCBED1C}"/>
                </a:ext>
              </a:extLst>
            </p:cNvPr>
            <p:cNvSpPr/>
            <p:nvPr/>
          </p:nvSpPr>
          <p:spPr>
            <a:xfrm>
              <a:off x="3783451" y="-1"/>
              <a:ext cx="5170488" cy="830993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사각형: 둥근 위쪽 모서리 6">
              <a:extLst>
                <a:ext uri="{FF2B5EF4-FFF2-40B4-BE49-F238E27FC236}">
                  <a16:creationId xmlns:a16="http://schemas.microsoft.com/office/drawing/2014/main" id="{78B83CC0-7C54-467A-A9EA-B29EF70E4BE7}"/>
                </a:ext>
              </a:extLst>
            </p:cNvPr>
            <p:cNvSpPr/>
            <p:nvPr/>
          </p:nvSpPr>
          <p:spPr>
            <a:xfrm rot="5400000">
              <a:off x="10026721" y="-1072777"/>
              <a:ext cx="830990" cy="29765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9F5AB4CD-01DE-4765-967C-416197AB46D1}"/>
                </a:ext>
              </a:extLst>
            </p:cNvPr>
            <p:cNvSpPr/>
            <p:nvPr/>
          </p:nvSpPr>
          <p:spPr>
            <a:xfrm rot="16200000">
              <a:off x="2844672" y="-112726"/>
              <a:ext cx="828421" cy="1053873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262E-42B0-4B65-A874-D57E92EA4962}"/>
                </a:ext>
              </a:extLst>
            </p:cNvPr>
            <p:cNvSpPr/>
            <p:nvPr/>
          </p:nvSpPr>
          <p:spPr>
            <a:xfrm>
              <a:off x="3743131" y="138012"/>
              <a:ext cx="79406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Facilitating Education with Technology And infrastructure 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5CF848-A764-4AB5-90BD-5050417CFF3E}"/>
              </a:ext>
            </a:extLst>
          </p:cNvPr>
          <p:cNvGrpSpPr/>
          <p:nvPr/>
        </p:nvGrpSpPr>
        <p:grpSpPr>
          <a:xfrm>
            <a:off x="2710023" y="69451"/>
            <a:ext cx="665489" cy="665489"/>
            <a:chOff x="3154015" y="68777"/>
            <a:chExt cx="665489" cy="66548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98B4A22-19C9-4E70-A1C6-9C5C3CD20E3E}"/>
                </a:ext>
              </a:extLst>
            </p:cNvPr>
            <p:cNvGrpSpPr/>
            <p:nvPr/>
          </p:nvGrpSpPr>
          <p:grpSpPr>
            <a:xfrm>
              <a:off x="3154015" y="68777"/>
              <a:ext cx="665489" cy="665489"/>
              <a:chOff x="8292388" y="1294534"/>
              <a:chExt cx="1056780" cy="105678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D63FD33-2DF6-4F02-805B-F3A335E5F037}"/>
                  </a:ext>
                </a:extLst>
              </p:cNvPr>
              <p:cNvSpPr/>
              <p:nvPr/>
            </p:nvSpPr>
            <p:spPr>
              <a:xfrm>
                <a:off x="8292388" y="1294534"/>
                <a:ext cx="1056780" cy="10567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056F0E9-EB03-4354-8CF3-E83AEBC9D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63578" y="1365724"/>
                <a:ext cx="914400" cy="914400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CEE6F49-F50A-4DCC-8DB7-E5E60EF738C9}"/>
                </a:ext>
              </a:extLst>
            </p:cNvPr>
            <p:cNvSpPr/>
            <p:nvPr/>
          </p:nvSpPr>
          <p:spPr>
            <a:xfrm>
              <a:off x="3315077" y="170689"/>
              <a:ext cx="3337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white"/>
                  </a:solidFill>
                  <a:latin typeface="Berlin Sans FB Demi" panose="020E0802020502020306" pitchFamily="34" charset="0"/>
                  <a:cs typeface="Courier New" panose="02070309020205020404" pitchFamily="49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175CC-AB0D-4F61-9981-AF0532742C65}"/>
              </a:ext>
            </a:extLst>
          </p:cNvPr>
          <p:cNvGrpSpPr/>
          <p:nvPr/>
        </p:nvGrpSpPr>
        <p:grpSpPr>
          <a:xfrm>
            <a:off x="4543234" y="1851364"/>
            <a:ext cx="2926080" cy="4333905"/>
            <a:chOff x="4543234" y="1851364"/>
            <a:chExt cx="2926080" cy="43339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9B4F13-875C-4973-A6BF-CB152C321E23}"/>
                </a:ext>
              </a:extLst>
            </p:cNvPr>
            <p:cNvSpPr txBox="1"/>
            <p:nvPr/>
          </p:nvSpPr>
          <p:spPr>
            <a:xfrm>
              <a:off x="5446081" y="4268098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Rounded Rectangle 71">
              <a:extLst>
                <a:ext uri="{FF2B5EF4-FFF2-40B4-BE49-F238E27FC236}">
                  <a16:creationId xmlns:a16="http://schemas.microsoft.com/office/drawing/2014/main" id="{92C884EF-71F2-40F5-BA9C-5ED7E48B72A8}"/>
                </a:ext>
              </a:extLst>
            </p:cNvPr>
            <p:cNvSpPr/>
            <p:nvPr/>
          </p:nvSpPr>
          <p:spPr>
            <a:xfrm>
              <a:off x="4543234" y="1851364"/>
              <a:ext cx="2926080" cy="4333905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 w="25400">
              <a:solidFill>
                <a:srgbClr val="0587A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32FEE5-3CB8-4549-BB17-ADB7C1B21193}"/>
                </a:ext>
              </a:extLst>
            </p:cNvPr>
            <p:cNvSpPr txBox="1"/>
            <p:nvPr/>
          </p:nvSpPr>
          <p:spPr>
            <a:xfrm>
              <a:off x="4807230" y="4913974"/>
              <a:ext cx="24104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 get accessible and affordable mobile learning across the ASEAN region.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3A6D9-7800-484C-9754-F6DCFB225B5D}"/>
                </a:ext>
              </a:extLst>
            </p:cNvPr>
            <p:cNvSpPr/>
            <p:nvPr/>
          </p:nvSpPr>
          <p:spPr>
            <a:xfrm>
              <a:off x="4743257" y="2055240"/>
              <a:ext cx="25260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Bahnschrift SemiBold SemiConden" panose="020B0502040204020203" pitchFamily="34" charset="0"/>
                </a:rPr>
                <a:t>Invest Further In Mobile Communications Infrastructure 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D88564-97EE-4D71-9572-097F3D3F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384" y="3243011"/>
              <a:ext cx="1374329" cy="137432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0741DA-E66D-4484-85E7-529F0397CA54}"/>
              </a:ext>
            </a:extLst>
          </p:cNvPr>
          <p:cNvGrpSpPr/>
          <p:nvPr/>
        </p:nvGrpSpPr>
        <p:grpSpPr>
          <a:xfrm>
            <a:off x="842835" y="1826013"/>
            <a:ext cx="2926080" cy="4287177"/>
            <a:chOff x="842835" y="1826013"/>
            <a:chExt cx="2926080" cy="42871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46263F-D7FC-4001-9FCF-140FA87E11E0}"/>
                </a:ext>
              </a:extLst>
            </p:cNvPr>
            <p:cNvSpPr txBox="1"/>
            <p:nvPr/>
          </p:nvSpPr>
          <p:spPr>
            <a:xfrm>
              <a:off x="1846047" y="4247738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Rounded Rectangle 71">
              <a:extLst>
                <a:ext uri="{FF2B5EF4-FFF2-40B4-BE49-F238E27FC236}">
                  <a16:creationId xmlns:a16="http://schemas.microsoft.com/office/drawing/2014/main" id="{C05D59E6-F74B-43D1-918E-B05CDE2722EF}"/>
                </a:ext>
              </a:extLst>
            </p:cNvPr>
            <p:cNvSpPr/>
            <p:nvPr/>
          </p:nvSpPr>
          <p:spPr>
            <a:xfrm>
              <a:off x="842835" y="1826013"/>
              <a:ext cx="2926080" cy="4287177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 w="25400">
              <a:solidFill>
                <a:srgbClr val="0587A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68D225-48AD-40BE-83FF-192CBA592DB1}"/>
                </a:ext>
              </a:extLst>
            </p:cNvPr>
            <p:cNvSpPr txBox="1"/>
            <p:nvPr/>
          </p:nvSpPr>
          <p:spPr>
            <a:xfrm>
              <a:off x="1130493" y="4945083"/>
              <a:ext cx="2225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 Address the Changing Nature of the Workforce.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B81F10-57EB-4AA3-8F9F-F7E42C0407D7}"/>
                </a:ext>
              </a:extLst>
            </p:cNvPr>
            <p:cNvSpPr/>
            <p:nvPr/>
          </p:nvSpPr>
          <p:spPr>
            <a:xfrm>
              <a:off x="942245" y="2055240"/>
              <a:ext cx="27338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Bahnschrift SemiBold SemiConden" panose="020B0502040204020203" pitchFamily="34" charset="0"/>
                </a:rPr>
                <a:t>Reform Curriculum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64C7A4-B780-40DE-B990-ED6F0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887" y="2935784"/>
              <a:ext cx="1328035" cy="132803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375791-84C1-4753-9ACC-E4774F12BFEC}"/>
              </a:ext>
            </a:extLst>
          </p:cNvPr>
          <p:cNvGrpSpPr/>
          <p:nvPr/>
        </p:nvGrpSpPr>
        <p:grpSpPr>
          <a:xfrm>
            <a:off x="8223933" y="1867184"/>
            <a:ext cx="2926080" cy="4318085"/>
            <a:chOff x="8223933" y="1867184"/>
            <a:chExt cx="2926080" cy="4318085"/>
          </a:xfrm>
        </p:grpSpPr>
        <p:sp>
          <p:nvSpPr>
            <p:cNvPr id="81" name="Hexagon 80">
              <a:extLst>
                <a:ext uri="{FF2B5EF4-FFF2-40B4-BE49-F238E27FC236}">
                  <a16:creationId xmlns:a16="http://schemas.microsoft.com/office/drawing/2014/main" id="{D481E941-964F-42AD-9BF7-3D4B72CEE49B}"/>
                </a:ext>
              </a:extLst>
            </p:cNvPr>
            <p:cNvSpPr/>
            <p:nvPr/>
          </p:nvSpPr>
          <p:spPr>
            <a:xfrm rot="5400000">
              <a:off x="8856189" y="3920561"/>
              <a:ext cx="865661" cy="746261"/>
            </a:xfrm>
            <a:prstGeom prst="hexagon">
              <a:avLst/>
            </a:prstGeom>
            <a:solidFill>
              <a:schemeClr val="bg1"/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557DD2C-90EC-4FBA-ADBA-AF38492F9695}"/>
                </a:ext>
              </a:extLst>
            </p:cNvPr>
            <p:cNvSpPr txBox="1"/>
            <p:nvPr/>
          </p:nvSpPr>
          <p:spPr>
            <a:xfrm>
              <a:off x="8668606" y="4268098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Rounded Rectangle 71">
              <a:extLst>
                <a:ext uri="{FF2B5EF4-FFF2-40B4-BE49-F238E27FC236}">
                  <a16:creationId xmlns:a16="http://schemas.microsoft.com/office/drawing/2014/main" id="{0EE40DA6-E0FB-4722-8648-FBC69A4A225D}"/>
                </a:ext>
              </a:extLst>
            </p:cNvPr>
            <p:cNvSpPr/>
            <p:nvPr/>
          </p:nvSpPr>
          <p:spPr>
            <a:xfrm>
              <a:off x="8223933" y="1867184"/>
              <a:ext cx="2926080" cy="4318085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 w="25400">
              <a:solidFill>
                <a:srgbClr val="0587A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A356E4-DC82-4AA8-ABA4-87A273255B25}"/>
                </a:ext>
              </a:extLst>
            </p:cNvPr>
            <p:cNvSpPr txBox="1"/>
            <p:nvPr/>
          </p:nvSpPr>
          <p:spPr>
            <a:xfrm>
              <a:off x="8668606" y="4913974"/>
              <a:ext cx="229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 produce more online courses in local languages.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ABC16D-575D-43E4-8D49-E2DC8F261477}"/>
                </a:ext>
              </a:extLst>
            </p:cNvPr>
            <p:cNvSpPr/>
            <p:nvPr/>
          </p:nvSpPr>
          <p:spPr>
            <a:xfrm>
              <a:off x="8506360" y="2085748"/>
              <a:ext cx="25260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Bahnschrift SemiBold SemiConden" panose="020B0502040204020203" pitchFamily="34" charset="0"/>
                </a:rPr>
                <a:t>Encourage Educational Institutions Or Private Companies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CADDD23-9927-437C-8856-DB668EEEC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3999" y="3330907"/>
              <a:ext cx="1165948" cy="1165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76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reeform: Shape 490">
            <a:extLst>
              <a:ext uri="{FF2B5EF4-FFF2-40B4-BE49-F238E27FC236}">
                <a16:creationId xmlns:a16="http://schemas.microsoft.com/office/drawing/2014/main" id="{4070A466-643E-473F-8E89-2273EDF35372}"/>
              </a:ext>
            </a:extLst>
          </p:cNvPr>
          <p:cNvSpPr>
            <a:spLocks/>
          </p:cNvSpPr>
          <p:nvPr/>
        </p:nvSpPr>
        <p:spPr bwMode="auto">
          <a:xfrm rot="10800000">
            <a:off x="-529" y="4891898"/>
            <a:ext cx="12192527" cy="3202646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A45225A-C755-40BC-BAA5-7E3EB20D7297}"/>
              </a:ext>
            </a:extLst>
          </p:cNvPr>
          <p:cNvGrpSpPr/>
          <p:nvPr/>
        </p:nvGrpSpPr>
        <p:grpSpPr>
          <a:xfrm>
            <a:off x="1742" y="5771636"/>
            <a:ext cx="12190258" cy="1086364"/>
            <a:chOff x="1742" y="5389258"/>
            <a:chExt cx="12190258" cy="1468742"/>
          </a:xfrm>
          <a:solidFill>
            <a:schemeClr val="accent1">
              <a:lumMod val="50000"/>
            </a:schemeClr>
          </a:solidFill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95D8BF4B-DCB0-4878-9BAB-22A102AC3271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  <a:grpFill/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105AEEFF-005F-4D29-90C6-226C18A2A81C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FB11A24-924D-4F2B-B7A6-89DDE1FFEF78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0F4EBCE0-26D5-4C1E-BFF4-B94C3C0DFE3B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39100031-BDD4-4CEA-A291-61649A2A7B21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47BED897-9068-4105-8916-E2AB7B508FF3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E25BA4F0-67D7-4ABB-8EA3-2AA5FAE8C2F1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BAB931C-712C-48E1-BC3E-8C89044F8EE4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7004F772-C717-4B80-8F47-45D3057F8679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80E8A9BE-5776-4120-B00B-5096FF86EA60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15E78864-A397-400F-B305-988DF888872A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grpFill/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1951676-4C3D-4014-ABCE-D11CD625BAF5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C01C9EC7-4744-4C0B-815F-ACBC97531672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7104C708-2B27-492A-8EDF-FE30E328036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1061114A-AE4F-45C2-9F0F-742A3AC16A8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DA1CE5E9-4E39-49C5-8A2B-298110EC160E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8017D2C3-86B2-4AFE-84E5-EFE2DA1DCB41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A331E2F7-6342-4DF5-A62F-98D59FBA31F5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E176D7C0-5552-4A9C-9B67-FC81700928D4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01EEB9C9-2BF3-4741-A110-D9111D48FE44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37AEB9A-0E38-45F5-AE4C-332EA9965A68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77CBADB3-FE56-4137-8D64-1ABC421894E0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C782261C-2E89-4B96-B32E-5E1DC59DD796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41590235-9200-4568-807D-98D84586A58B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6" name="현 96">
              <a:extLst>
                <a:ext uri="{FF2B5EF4-FFF2-40B4-BE49-F238E27FC236}">
                  <a16:creationId xmlns:a16="http://schemas.microsoft.com/office/drawing/2014/main" id="{19EA1EE4-4B98-446C-A8E2-FE3E17104735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7" name="현 97">
              <a:extLst>
                <a:ext uri="{FF2B5EF4-FFF2-40B4-BE49-F238E27FC236}">
                  <a16:creationId xmlns:a16="http://schemas.microsoft.com/office/drawing/2014/main" id="{3704D01C-5A10-4310-B324-396212FA4CC7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8" name="현 96">
              <a:extLst>
                <a:ext uri="{FF2B5EF4-FFF2-40B4-BE49-F238E27FC236}">
                  <a16:creationId xmlns:a16="http://schemas.microsoft.com/office/drawing/2014/main" id="{7B1566CB-DB8D-4CAD-87DE-8B727298903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D4DB1F3-F2F4-493E-B4B4-AA24343B4825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  <a:grpFill/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0CE51EEE-AF6D-45BF-BD7D-DF00470DFEC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9E43F53-00DE-49C1-ACD3-DAFD2A4F0676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3B367D0-86D8-49AA-ACD0-7AC587C06949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8D69B608-DA35-438B-BFCA-1F305F222F64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1209545F-0144-4E9B-A8FD-14B0D81DF6E7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978FD407-5002-4B73-90CB-59D778AB4D5D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8D4E7D26-25E3-4566-8FE7-753D9CD3D27D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E8E85A69-50E8-4FEF-9C7A-684A96B8E3AD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D9798501-043E-4A08-BCBF-F99E283162E6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CB8CD35F-CB9A-4B16-BF5C-FF2D541A71C2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64104864-395D-46E2-8894-0CA90F3C5C7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377DC692-9984-4D44-B032-D50797706C42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E6815D68-04CE-4445-9904-BA457129FAEA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FB34BE4B-405C-468B-AA35-19437A6480EC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1F513F-0AB0-49AE-8D78-3197F65F619F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  <a:solidFill>
            <a:schemeClr val="bg1"/>
          </a:solidFill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A337B5A-3703-42B8-8283-8BFC8A04CFBC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8A6AAD38-7D6B-4C1F-B50C-B90CEF92A7F1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9F153391-6823-477D-8C88-972CE606737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A95E991C-4284-40A9-AF60-2480B0E64EDA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C68D928-0EF4-4A96-938A-7369A9F1AF96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A61FA1D-15DC-4068-96AB-435BF729617D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1614D28F-B85F-477F-AEB4-101400A3FE03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34FEDD08-6CD9-4C0F-A1B9-84D50A03E1BE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E9FE7A2C-E274-4937-9AF9-8DDC343FC6CC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70EBF4F9-7F98-43D3-8A39-7A5B34A25804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2F0DAB9-8A1F-4597-B49F-9157D051531E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FB58532-86B2-40FB-B425-AAB56FB595E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E908267-994B-4B4B-B7F7-45961AB0D4E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AF82DBCC-123B-4314-A3B4-A9518CDC45D7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5DE2AAF-125B-4EBF-9335-EF2817113966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E3806AD9-3CA3-45EC-968C-3FA204D33187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F33AD47-262C-4719-B1E0-32F6025252C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F85EF5B5-CD56-4354-A8A2-E8B02784259A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B5F68653-09B0-474B-8878-E7651563178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C948BFE2-6AE1-400B-9A8C-850E004EE8A9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535ED1D3-E985-4FD3-AAE7-68B1295E3736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B4317187-BA7A-4302-8C9A-3E63D41B29D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39ED765-1A93-4B5C-A580-293C3C2AC7C1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2845A2E1-DFB2-411F-8891-962648899937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BBBEDF9-7FB9-410E-97EB-304C9ECFFCEE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C62F13A5-A567-4D97-82A6-D026C9B1C4E2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262B2BB9-515E-498D-BF7E-94AEF006E387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5A6E1720-61D7-4A1B-AC59-0BE9F1D2F0D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65DE928-1AF2-4C16-B191-F349BD2B93A0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93E3705-7A6F-4958-AFA3-4371514AF01B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41CD4A7-650D-4B2D-9FBD-B4B22B98217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5F7A417-F351-4BE8-8E46-D9010FEAD7D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7FDA0E1F-C6E9-4861-811C-C83D118680F8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89213791-FAA2-44FB-8A5F-72B7B50976BF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DD20BD17-80F3-476B-A060-5A2A36CC16BD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DBC9AD36-6BD4-453A-8B99-5336615A3342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B0B583DD-4B72-401F-9108-58AEB0801283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FEDBDFB1-B6D2-4651-AF72-C7C7603ED45B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C6BF22-F08F-48B5-B88D-B589E603F84C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07D43C15-9271-47AB-B4E4-5FFA61B1A491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AAEB448F-1C19-4334-9872-3E529C925FB5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B7D0BB8-8231-46E1-BD8E-017BA81605B0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76B3387F-D3AD-4862-8369-BF25C87F8259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56F68D8-BA1C-452F-AA76-FB55A40AC2E7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2D05AC3D-5914-4FF4-897F-9F4F953573D9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39C576D2-E91A-402C-9E71-FE3CEF9BDAC6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832DEDB-72F5-480B-B881-CD2FCE08DACE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A2075083-19DC-4147-B740-611B45F6DE73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67670AA-EA83-4DE4-83B5-ABA8157C7AA6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F2556A6-3D35-4C8E-BDB7-89A3193E98A8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55164020-B881-40A6-B90D-410E66AB28D2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413A1AE7-EC3F-40BA-8002-A8F3B4E6FC7C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D5883BC-76ED-46ED-82FA-4F2F41919B4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D9A21C1A-1CCC-4B33-BEA5-152FC1B3BACC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0DE2030-F893-4538-9884-F04D4F17AC8D}"/>
              </a:ext>
            </a:extLst>
          </p:cNvPr>
          <p:cNvGrpSpPr/>
          <p:nvPr/>
        </p:nvGrpSpPr>
        <p:grpSpPr>
          <a:xfrm>
            <a:off x="-15827" y="6022083"/>
            <a:ext cx="12195372" cy="849088"/>
            <a:chOff x="-3372" y="5771636"/>
            <a:chExt cx="12195372" cy="1095420"/>
          </a:xfrm>
          <a:solidFill>
            <a:srgbClr val="0587AF"/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6F645CD-CC6A-4A9C-90DB-A121F681CD52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202C29A9-94C9-4835-A4CB-30927D5F23CD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BB92C984-AA60-4F59-9B24-1D456C7DBD07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92632141-8CAF-4115-A0EE-76B38EEE0440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4910D7CE-B965-4D20-B5E9-FE0FCA48BB9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1DA3BE4A-9950-49AD-B2C9-4738D83E218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C8CA391D-E4D7-42C1-9CE2-402DEB61928F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61942908-01D0-4727-8969-3189ABF67E06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20284D54-4CAC-4461-9CD7-BC86766B3F00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B129688-6197-46BE-B63F-667BDEB41C89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DAC93473-F36A-4129-9CC4-72448812898D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BE0AF247-4C02-4506-8904-FB48CDEDC87B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55EE32ED-D7C8-4BA0-94F0-244B1A7E8064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4AB7E5F0-F5C4-45AD-9E3F-DB5E0F2DE0D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96498A3-A959-481E-8188-C4AFEFC96796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4E8B1D45-8C7C-40DA-87B3-805DB74D5694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4C8985D-8BC2-4826-9113-CEB2BE53FC2B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6260299A-0745-4141-8F08-38AC88DA6F46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7549B770-1DA5-4C02-B000-8F69F7D8145E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EF7EC76D-B6DA-4117-9A96-EBA0CB252FA0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F8D8F98F-9E6C-4C72-8D58-73EDEDC4B45E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4FFFBA7D-BF75-4F59-907F-7BBE9D6B08D6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AEE6CEB-3C51-4E42-90CE-BBC8AB10532C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04E19E33-5CC4-4BCD-B101-52AE801015C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FF18E1D1-C73C-4193-974C-0F83FD4A0C2E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8131F16B-6756-4BBE-93C3-30FF98A7F333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1375B6D0-ACFA-45BA-8892-10E4598AFDC3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977C978C-880E-48FF-890F-74A28E0366C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39448C4-A603-4251-A94B-0D85F84E2AC3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1D0493E8-4078-4A35-BC5D-F742AF52E562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989DAAE-0D97-4EBF-9B80-0342C63DFEE6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F86C7EFE-D492-4D4E-94FC-0D1717E343A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E220ECE1-12DF-40E7-B6DE-E6AFF67E74A5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AFE91BD7-13D1-4A5E-8B30-38C2947C2036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62D76AF5-7427-4819-A556-5E0E0C9278C6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741B111-E4CD-45AE-ADF3-EFC6ED350E3E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4387945-C06F-4F33-BEAA-1282299EFB5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9869D220-713B-40E8-A205-698EAA03F834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1F72DF1F-D0FA-45AE-9D4D-980B9B02DB7C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CBEED00C-D92D-4CBA-B8E2-28DA25794840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04933921-1F64-4EEF-8783-04846B07B60C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682AD1E-CA8A-4FA2-8354-90B7ADD78D82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F31260E3-8C73-4B39-9940-069203E6C3FB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D8056D0F-60C0-423D-AF29-252B05656D0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1C825114-9988-4C28-ADA9-F1977453B744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80E9D7A-77B4-474D-89CB-E118E295611B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804063-B0A8-47AD-9FE0-B7E79426E5B5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3039422F-FBE1-4EDE-9682-6698994AD576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3CA4D46A-5256-4B9B-9777-97B96E1B651F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F5D5691-FF10-4508-8051-AC00B48F04E6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A8A4858-DEF8-445E-8BDB-FCD3ED42BFFC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A32C74D9-15F8-418C-8509-67B8B7D25C4D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A9996D05-4D93-4F4A-B392-5522355E14DC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E4E49830-3380-42BD-8159-E670A95D1BCD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88" name="Oval 4">
            <a:extLst>
              <a:ext uri="{FF2B5EF4-FFF2-40B4-BE49-F238E27FC236}">
                <a16:creationId xmlns:a16="http://schemas.microsoft.com/office/drawing/2014/main" id="{E360326B-14E1-4220-B40A-8420183CF040}"/>
              </a:ext>
            </a:extLst>
          </p:cNvPr>
          <p:cNvSpPr/>
          <p:nvPr/>
        </p:nvSpPr>
        <p:spPr>
          <a:xfrm>
            <a:off x="3146318" y="1256907"/>
            <a:ext cx="2731642" cy="24768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90AAC72-8A6F-4C02-968E-5BE4C65B8D7C}"/>
              </a:ext>
            </a:extLst>
          </p:cNvPr>
          <p:cNvSpPr/>
          <p:nvPr/>
        </p:nvSpPr>
        <p:spPr>
          <a:xfrm>
            <a:off x="5217401" y="1246661"/>
            <a:ext cx="2895524" cy="247680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6940D497-786F-4F16-9D49-873BE821D82B}"/>
              </a:ext>
            </a:extLst>
          </p:cNvPr>
          <p:cNvSpPr/>
          <p:nvPr/>
        </p:nvSpPr>
        <p:spPr>
          <a:xfrm>
            <a:off x="4104074" y="2719928"/>
            <a:ext cx="2895524" cy="273841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FBA855-B7C0-42E0-8167-5461989EA178}"/>
              </a:ext>
            </a:extLst>
          </p:cNvPr>
          <p:cNvSpPr txBox="1"/>
          <p:nvPr/>
        </p:nvSpPr>
        <p:spPr>
          <a:xfrm>
            <a:off x="3131305" y="1952463"/>
            <a:ext cx="2347605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Policy Partnerships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To Prevent Job Displacement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4DFE3A-4EA5-403A-8F75-C43A302F0EF8}"/>
              </a:ext>
            </a:extLst>
          </p:cNvPr>
          <p:cNvSpPr txBox="1"/>
          <p:nvPr/>
        </p:nvSpPr>
        <p:spPr>
          <a:xfrm>
            <a:off x="4273579" y="4026752"/>
            <a:ext cx="248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Facilitate Education with Technology And Infrastructure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44F666-5137-4D35-8B89-757259667736}"/>
              </a:ext>
            </a:extLst>
          </p:cNvPr>
          <p:cNvSpPr txBox="1"/>
          <p:nvPr/>
        </p:nvSpPr>
        <p:spPr>
          <a:xfrm>
            <a:off x="5896963" y="1958917"/>
            <a:ext cx="212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Enhanced Capacity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To Deliver Skills Training</a:t>
            </a:r>
          </a:p>
        </p:txBody>
      </p:sp>
      <p:sp>
        <p:nvSpPr>
          <p:cNvPr id="202" name="Oval 4">
            <a:extLst>
              <a:ext uri="{FF2B5EF4-FFF2-40B4-BE49-F238E27FC236}">
                <a16:creationId xmlns:a16="http://schemas.microsoft.com/office/drawing/2014/main" id="{02D9D5A3-ABB0-4EC8-93EF-CD07513ED704}"/>
              </a:ext>
            </a:extLst>
          </p:cNvPr>
          <p:cNvSpPr/>
          <p:nvPr/>
        </p:nvSpPr>
        <p:spPr>
          <a:xfrm>
            <a:off x="3941753" y="1592873"/>
            <a:ext cx="3270746" cy="300810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73784D-01C6-489C-B2CA-352F01F186E1}"/>
              </a:ext>
            </a:extLst>
          </p:cNvPr>
          <p:cNvSpPr txBox="1"/>
          <p:nvPr/>
        </p:nvSpPr>
        <p:spPr>
          <a:xfrm>
            <a:off x="4098228" y="2616420"/>
            <a:ext cx="314608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Less Job Displacement,</a:t>
            </a:r>
          </a:p>
          <a:p>
            <a:r>
              <a:rPr lang="en-US" sz="1700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More Job Opportunities</a:t>
            </a:r>
          </a:p>
          <a:p>
            <a:r>
              <a:rPr lang="en-US" sz="1700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And Quality Education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5057D7F-0E78-4343-B17B-08C55317155F}"/>
              </a:ext>
            </a:extLst>
          </p:cNvPr>
          <p:cNvSpPr txBox="1">
            <a:spLocks/>
          </p:cNvSpPr>
          <p:nvPr/>
        </p:nvSpPr>
        <p:spPr>
          <a:xfrm>
            <a:off x="2224351" y="194941"/>
            <a:ext cx="665496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haroni" panose="02010803020104030203" pitchFamily="2" charset="-79"/>
              </a:rPr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06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6" grpId="0" animBg="1"/>
      <p:bldP spid="15" grpId="0" animBg="1"/>
      <p:bldP spid="18" grpId="0"/>
      <p:bldP spid="24" grpId="0"/>
      <p:bldP spid="25" grpId="0"/>
      <p:bldP spid="202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CE7DB02-8C4F-44DD-AFB2-F65D9C93E4AA}"/>
              </a:ext>
            </a:extLst>
          </p:cNvPr>
          <p:cNvSpPr/>
          <p:nvPr/>
        </p:nvSpPr>
        <p:spPr>
          <a:xfrm>
            <a:off x="0" y="2968773"/>
            <a:ext cx="12200726" cy="5448225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rgbClr val="333F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EDA64DC1-4C90-42C3-AA0E-F3602D0D2EBC}"/>
              </a:ext>
            </a:extLst>
          </p:cNvPr>
          <p:cNvSpPr>
            <a:spLocks/>
          </p:cNvSpPr>
          <p:nvPr/>
        </p:nvSpPr>
        <p:spPr bwMode="auto">
          <a:xfrm rot="10800000">
            <a:off x="-8726" y="4687667"/>
            <a:ext cx="12200726" cy="4208298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BBD62E-68B0-4960-8522-29E10EEC1B15}"/>
              </a:ext>
            </a:extLst>
          </p:cNvPr>
          <p:cNvSpPr/>
          <p:nvPr/>
        </p:nvSpPr>
        <p:spPr>
          <a:xfrm>
            <a:off x="107084" y="197879"/>
            <a:ext cx="2705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  <a:cs typeface="Courier New" panose="02070309020205020404" pitchFamily="49" charset="0"/>
              </a:rPr>
              <a:t>Recommendation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DD262E-42B0-4B65-A874-D57E92EA4962}"/>
              </a:ext>
            </a:extLst>
          </p:cNvPr>
          <p:cNvSpPr/>
          <p:nvPr/>
        </p:nvSpPr>
        <p:spPr>
          <a:xfrm>
            <a:off x="3694458" y="104714"/>
            <a:ext cx="79406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Facilitating Education with Technology And infrastructure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EE6F49-F50A-4DCC-8DB7-E5E60EF738C9}"/>
              </a:ext>
            </a:extLst>
          </p:cNvPr>
          <p:cNvSpPr/>
          <p:nvPr/>
        </p:nvSpPr>
        <p:spPr>
          <a:xfrm>
            <a:off x="2871085" y="17136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B9CCA1-7B7E-4ACA-8D43-9564B7E87336}"/>
              </a:ext>
            </a:extLst>
          </p:cNvPr>
          <p:cNvSpPr/>
          <p:nvPr/>
        </p:nvSpPr>
        <p:spPr>
          <a:xfrm>
            <a:off x="398154" y="1363242"/>
            <a:ext cx="10955646" cy="5007865"/>
          </a:xfrm>
          <a:prstGeom prst="roundRect">
            <a:avLst>
              <a:gd name="adj" fmla="val 22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775224C4-E101-4EEF-BE03-1EACC1F9AF1B}"/>
              </a:ext>
            </a:extLst>
          </p:cNvPr>
          <p:cNvSpPr txBox="1">
            <a:spLocks/>
          </p:cNvSpPr>
          <p:nvPr/>
        </p:nvSpPr>
        <p:spPr>
          <a:xfrm>
            <a:off x="618177" y="2019769"/>
            <a:ext cx="1089151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sz="1600" dirty="0">
                <a:latin typeface="Arial Narrow" panose="020B0606020202030204" pitchFamily="34" charset="0"/>
              </a:rPr>
              <a:t>The Future of Jobs Report 2018</a:t>
            </a:r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 </a:t>
            </a: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https://www.weforum.org/reports/the-future-of-jobs-report-2018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sz="1600" dirty="0">
                <a:latin typeface="Arial Narrow" panose="020B0606020202030204" pitchFamily="34" charset="0"/>
              </a:rPr>
              <a:t>Technology and the future of ASEAN jobs, cisco</a:t>
            </a:r>
            <a:r>
              <a:rPr lang="en-US" sz="1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https://www.cisco.com/c/dam/global/en_sg/assets/csr/pdf/technology-and-the-future-of-asean-jobs.pdf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https://asiafoundation.org/publication/the-future-of-work-across-asean/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sz="1600" dirty="0">
                <a:latin typeface="Arial Narrow" panose="020B0606020202030204" pitchFamily="34" charset="0"/>
              </a:rPr>
              <a:t>Living and Learning with Mobile Devices</a:t>
            </a:r>
            <a:r>
              <a:rPr lang="en-US" sz="1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http://www.grunwald.com/pdfs/Grunwald%20Mobile%20Study%20public%20report.pdf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https://headfoundation.org/wp-content/uploads/2018/09/THF-Policy-Brief-No-2.pdf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https://data.worldbank.org/indicator/SL.UEM.1524.ZS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https://data.worldbank.org/indicator/SE.XPD.TOTL.GB.ZS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https://data.worldbank.org/indicator/SE.PRM.ENRL.TC.ZS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https://data.worldbank.org/indicator/SE.SEC.ENRL.TC.ZS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https://data.worldbank.org/indicator/SE.ADT.LITR.ZS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https://www.gsma.com/</a:t>
            </a:r>
            <a:endParaRPr lang="en-US" sz="16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C82428E4-A889-4D02-99D9-CF4A220AB37F}"/>
              </a:ext>
            </a:extLst>
          </p:cNvPr>
          <p:cNvSpPr txBox="1">
            <a:spLocks/>
          </p:cNvSpPr>
          <p:nvPr/>
        </p:nvSpPr>
        <p:spPr>
          <a:xfrm>
            <a:off x="494251" y="57651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haroni" panose="02010803020104030203" pitchFamily="2" charset="-79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23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reeform: Shape 490">
            <a:extLst>
              <a:ext uri="{FF2B5EF4-FFF2-40B4-BE49-F238E27FC236}">
                <a16:creationId xmlns:a16="http://schemas.microsoft.com/office/drawing/2014/main" id="{4070A466-643E-473F-8E89-2273EDF35372}"/>
              </a:ext>
            </a:extLst>
          </p:cNvPr>
          <p:cNvSpPr>
            <a:spLocks/>
          </p:cNvSpPr>
          <p:nvPr/>
        </p:nvSpPr>
        <p:spPr bwMode="auto">
          <a:xfrm rot="10800000">
            <a:off x="-529" y="4891898"/>
            <a:ext cx="12192527" cy="3202646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A45225A-C755-40BC-BAA5-7E3EB20D7297}"/>
              </a:ext>
            </a:extLst>
          </p:cNvPr>
          <p:cNvGrpSpPr/>
          <p:nvPr/>
        </p:nvGrpSpPr>
        <p:grpSpPr>
          <a:xfrm>
            <a:off x="1742" y="5771636"/>
            <a:ext cx="12190258" cy="1086364"/>
            <a:chOff x="1742" y="5389258"/>
            <a:chExt cx="12190258" cy="1468742"/>
          </a:xfrm>
          <a:solidFill>
            <a:schemeClr val="accent1">
              <a:lumMod val="50000"/>
            </a:schemeClr>
          </a:solidFill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95D8BF4B-DCB0-4878-9BAB-22A102AC3271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  <a:grpFill/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105AEEFF-005F-4D29-90C6-226C18A2A81C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FB11A24-924D-4F2B-B7A6-89DDE1FFEF78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0F4EBCE0-26D5-4C1E-BFF4-B94C3C0DFE3B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39100031-BDD4-4CEA-A291-61649A2A7B21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47BED897-9068-4105-8916-E2AB7B508FF3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E25BA4F0-67D7-4ABB-8EA3-2AA5FAE8C2F1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BAB931C-712C-48E1-BC3E-8C89044F8EE4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7004F772-C717-4B80-8F47-45D3057F8679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80E8A9BE-5776-4120-B00B-5096FF86EA60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15E78864-A397-400F-B305-988DF888872A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grpFill/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1951676-4C3D-4014-ABCE-D11CD625BAF5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C01C9EC7-4744-4C0B-815F-ACBC97531672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7104C708-2B27-492A-8EDF-FE30E328036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1061114A-AE4F-45C2-9F0F-742A3AC16A8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DA1CE5E9-4E39-49C5-8A2B-298110EC160E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8017D2C3-86B2-4AFE-84E5-EFE2DA1DCB41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A331E2F7-6342-4DF5-A62F-98D59FBA31F5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E176D7C0-5552-4A9C-9B67-FC81700928D4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01EEB9C9-2BF3-4741-A110-D9111D48FE44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37AEB9A-0E38-45F5-AE4C-332EA9965A68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77CBADB3-FE56-4137-8D64-1ABC421894E0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C782261C-2E89-4B96-B32E-5E1DC59DD796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41590235-9200-4568-807D-98D84586A58B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6" name="현 96">
              <a:extLst>
                <a:ext uri="{FF2B5EF4-FFF2-40B4-BE49-F238E27FC236}">
                  <a16:creationId xmlns:a16="http://schemas.microsoft.com/office/drawing/2014/main" id="{19EA1EE4-4B98-446C-A8E2-FE3E17104735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7" name="현 97">
              <a:extLst>
                <a:ext uri="{FF2B5EF4-FFF2-40B4-BE49-F238E27FC236}">
                  <a16:creationId xmlns:a16="http://schemas.microsoft.com/office/drawing/2014/main" id="{3704D01C-5A10-4310-B324-396212FA4CC7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8" name="현 96">
              <a:extLst>
                <a:ext uri="{FF2B5EF4-FFF2-40B4-BE49-F238E27FC236}">
                  <a16:creationId xmlns:a16="http://schemas.microsoft.com/office/drawing/2014/main" id="{7B1566CB-DB8D-4CAD-87DE-8B727298903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D4DB1F3-F2F4-493E-B4B4-AA24343B4825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  <a:grpFill/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0CE51EEE-AF6D-45BF-BD7D-DF00470DFEC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9E43F53-00DE-49C1-ACD3-DAFD2A4F0676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3B367D0-86D8-49AA-ACD0-7AC587C06949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8D69B608-DA35-438B-BFCA-1F305F222F64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1209545F-0144-4E9B-A8FD-14B0D81DF6E7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978FD407-5002-4B73-90CB-59D778AB4D5D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8D4E7D26-25E3-4566-8FE7-753D9CD3D27D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E8E85A69-50E8-4FEF-9C7A-684A96B8E3AD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D9798501-043E-4A08-BCBF-F99E283162E6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CB8CD35F-CB9A-4B16-BF5C-FF2D541A71C2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64104864-395D-46E2-8894-0CA90F3C5C7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377DC692-9984-4D44-B032-D50797706C42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E6815D68-04CE-4445-9904-BA457129FAEA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FB34BE4B-405C-468B-AA35-19437A6480EC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E1F513F-0AB0-49AE-8D78-3197F65F619F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  <a:solidFill>
            <a:schemeClr val="bg1"/>
          </a:solidFill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A337B5A-3703-42B8-8283-8BFC8A04CFBC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8A6AAD38-7D6B-4C1F-B50C-B90CEF92A7F1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9F153391-6823-477D-8C88-972CE606737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A95E991C-4284-40A9-AF60-2480B0E64EDA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C68D928-0EF4-4A96-938A-7369A9F1AF96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A61FA1D-15DC-4068-96AB-435BF729617D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1614D28F-B85F-477F-AEB4-101400A3FE03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34FEDD08-6CD9-4C0F-A1B9-84D50A03E1BE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E9FE7A2C-E274-4937-9AF9-8DDC343FC6CC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70EBF4F9-7F98-43D3-8A39-7A5B34A25804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2F0DAB9-8A1F-4597-B49F-9157D051531E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FB58532-86B2-40FB-B425-AAB56FB595E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E908267-994B-4B4B-B7F7-45961AB0D4E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AF82DBCC-123B-4314-A3B4-A9518CDC45D7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5DE2AAF-125B-4EBF-9335-EF2817113966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E3806AD9-3CA3-45EC-968C-3FA204D33187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F33AD47-262C-4719-B1E0-32F6025252C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F85EF5B5-CD56-4354-A8A2-E8B02784259A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B5F68653-09B0-474B-8878-E7651563178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C948BFE2-6AE1-400B-9A8C-850E004EE8A9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535ED1D3-E985-4FD3-AAE7-68B1295E3736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B4317187-BA7A-4302-8C9A-3E63D41B29D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39ED765-1A93-4B5C-A580-293C3C2AC7C1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2845A2E1-DFB2-411F-8891-962648899937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CBBBEDF9-7FB9-410E-97EB-304C9ECFFCEE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C62F13A5-A567-4D97-82A6-D026C9B1C4E2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262B2BB9-515E-498D-BF7E-94AEF006E387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5A6E1720-61D7-4A1B-AC59-0BE9F1D2F0D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65DE928-1AF2-4C16-B191-F349BD2B93A0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93E3705-7A6F-4958-AFA3-4371514AF01B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41CD4A7-650D-4B2D-9FBD-B4B22B98217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5F7A417-F351-4BE8-8E46-D9010FEAD7D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7FDA0E1F-C6E9-4861-811C-C83D118680F8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89213791-FAA2-44FB-8A5F-72B7B50976BF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DD20BD17-80F3-476B-A060-5A2A36CC16BD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DBC9AD36-6BD4-453A-8B99-5336615A3342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B0B583DD-4B72-401F-9108-58AEB0801283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FEDBDFB1-B6D2-4651-AF72-C7C7603ED45B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BC6BF22-F08F-48B5-B88D-B589E603F84C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07D43C15-9271-47AB-B4E4-5FFA61B1A491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AAEB448F-1C19-4334-9872-3E529C925FB5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B7D0BB8-8231-46E1-BD8E-017BA81605B0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76B3387F-D3AD-4862-8369-BF25C87F8259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56F68D8-BA1C-452F-AA76-FB55A40AC2E7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2D05AC3D-5914-4FF4-897F-9F4F953573D9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39C576D2-E91A-402C-9E71-FE3CEF9BDAC6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832DEDB-72F5-480B-B881-CD2FCE08DACE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A2075083-19DC-4147-B740-611B45F6DE73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67670AA-EA83-4DE4-83B5-ABA8157C7AA6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F2556A6-3D35-4C8E-BDB7-89A3193E98A8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55164020-B881-40A6-B90D-410E66AB28D2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413A1AE7-EC3F-40BA-8002-A8F3B4E6FC7C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D5883BC-76ED-46ED-82FA-4F2F41919B4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D9A21C1A-1CCC-4B33-BEA5-152FC1B3BACC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0DE2030-F893-4538-9884-F04D4F17AC8D}"/>
              </a:ext>
            </a:extLst>
          </p:cNvPr>
          <p:cNvGrpSpPr/>
          <p:nvPr/>
        </p:nvGrpSpPr>
        <p:grpSpPr>
          <a:xfrm>
            <a:off x="-15827" y="6022083"/>
            <a:ext cx="12195372" cy="849088"/>
            <a:chOff x="-3372" y="5771636"/>
            <a:chExt cx="12195372" cy="1095420"/>
          </a:xfrm>
          <a:solidFill>
            <a:srgbClr val="0587AF"/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6F645CD-CC6A-4A9C-90DB-A121F681CD52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202C29A9-94C9-4835-A4CB-30927D5F23CD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BB92C984-AA60-4F59-9B24-1D456C7DBD07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92632141-8CAF-4115-A0EE-76B38EEE0440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4910D7CE-B965-4D20-B5E9-FE0FCA48BB9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1DA3BE4A-9950-49AD-B2C9-4738D83E218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C8CA391D-E4D7-42C1-9CE2-402DEB61928F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61942908-01D0-4727-8969-3189ABF67E06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20284D54-4CAC-4461-9CD7-BC86766B3F00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FB129688-6197-46BE-B63F-667BDEB41C89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DAC93473-F36A-4129-9CC4-72448812898D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BE0AF247-4C02-4506-8904-FB48CDEDC87B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55EE32ED-D7C8-4BA0-94F0-244B1A7E8064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4AB7E5F0-F5C4-45AD-9E3F-DB5E0F2DE0D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96498A3-A959-481E-8188-C4AFEFC96796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4E8B1D45-8C7C-40DA-87B3-805DB74D5694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4C8985D-8BC2-4826-9113-CEB2BE53FC2B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6260299A-0745-4141-8F08-38AC88DA6F46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7549B770-1DA5-4C02-B000-8F69F7D8145E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EF7EC76D-B6DA-4117-9A96-EBA0CB252FA0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F8D8F98F-9E6C-4C72-8D58-73EDEDC4B45E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4FFFBA7D-BF75-4F59-907F-7BBE9D6B08D6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AEE6CEB-3C51-4E42-90CE-BBC8AB10532C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04E19E33-5CC4-4BCD-B101-52AE801015C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FF18E1D1-C73C-4193-974C-0F83FD4A0C2E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8131F16B-6756-4BBE-93C3-30FF98A7F333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1375B6D0-ACFA-45BA-8892-10E4598AFDC3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977C978C-880E-48FF-890F-74A28E0366C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39448C4-A603-4251-A94B-0D85F84E2AC3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1D0493E8-4078-4A35-BC5D-F742AF52E562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989DAAE-0D97-4EBF-9B80-0342C63DFEE6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F86C7EFE-D492-4D4E-94FC-0D1717E343A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E220ECE1-12DF-40E7-B6DE-E6AFF67E74A5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AFE91BD7-13D1-4A5E-8B30-38C2947C2036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62D76AF5-7427-4819-A556-5E0E0C9278C6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741B111-E4CD-45AE-ADF3-EFC6ED350E3E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4387945-C06F-4F33-BEAA-1282299EFB5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9869D220-713B-40E8-A205-698EAA03F834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1F72DF1F-D0FA-45AE-9D4D-980B9B02DB7C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CBEED00C-D92D-4CBA-B8E2-28DA25794840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04933921-1F64-4EEF-8783-04846B07B60C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682AD1E-CA8A-4FA2-8354-90B7ADD78D82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F31260E3-8C73-4B39-9940-069203E6C3FB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D8056D0F-60C0-423D-AF29-252B05656D0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1C825114-9988-4C28-ADA9-F1977453B744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80E9D7A-77B4-474D-89CB-E118E295611B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1804063-B0A8-47AD-9FE0-B7E79426E5B5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3039422F-FBE1-4EDE-9682-6698994AD576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3CA4D46A-5256-4B9B-9777-97B96E1B651F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8F5D5691-FF10-4508-8051-AC00B48F04E6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A8A4858-DEF8-445E-8BDB-FCD3ED42BFFC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A32C74D9-15F8-418C-8509-67B8B7D25C4D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A9996D05-4D93-4F4A-B392-5522355E14DC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E4E49830-3380-42BD-8159-E670A95D1BCD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55057D7F-0E78-4343-B17B-08C55317155F}"/>
              </a:ext>
            </a:extLst>
          </p:cNvPr>
          <p:cNvSpPr txBox="1">
            <a:spLocks/>
          </p:cNvSpPr>
          <p:nvPr/>
        </p:nvSpPr>
        <p:spPr>
          <a:xfrm>
            <a:off x="2088005" y="2094764"/>
            <a:ext cx="7373984" cy="14628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333F50"/>
                </a:solidFill>
                <a:latin typeface="Bahnschrift SemiBold" panose="020B0502040204020203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0520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EBE512-7313-45FB-BD74-01C4203781C0}"/>
              </a:ext>
            </a:extLst>
          </p:cNvPr>
          <p:cNvSpPr/>
          <p:nvPr/>
        </p:nvSpPr>
        <p:spPr>
          <a:xfrm rot="16200000">
            <a:off x="8625115" y="3291115"/>
            <a:ext cx="3577770" cy="3555999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856BAF-6D3A-4211-B57D-0DA8405F2B19}"/>
              </a:ext>
            </a:extLst>
          </p:cNvPr>
          <p:cNvGrpSpPr/>
          <p:nvPr/>
        </p:nvGrpSpPr>
        <p:grpSpPr>
          <a:xfrm>
            <a:off x="1" y="-214"/>
            <a:ext cx="9558956" cy="831205"/>
            <a:chOff x="1" y="-214"/>
            <a:chExt cx="9558956" cy="8312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3EFEC5-5885-4C35-B3D2-C3B2E325A110}"/>
                </a:ext>
              </a:extLst>
            </p:cNvPr>
            <p:cNvSpPr/>
            <p:nvPr/>
          </p:nvSpPr>
          <p:spPr>
            <a:xfrm>
              <a:off x="1" y="0"/>
              <a:ext cx="8494642" cy="830991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671478-3A65-47FD-8B6D-D79A3908DC2D}"/>
                </a:ext>
              </a:extLst>
            </p:cNvPr>
            <p:cNvSpPr txBox="1"/>
            <p:nvPr/>
          </p:nvSpPr>
          <p:spPr>
            <a:xfrm>
              <a:off x="277222" y="61552"/>
              <a:ext cx="8666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Industry 4.0 Is Currently Happening And ASEAN's Economic Growth Is Rising Because Of It.</a:t>
              </a: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751E0AC-8C9E-42F5-93AA-D85C63151DEE}"/>
                </a:ext>
              </a:extLst>
            </p:cNvPr>
            <p:cNvSpPr/>
            <p:nvPr/>
          </p:nvSpPr>
          <p:spPr>
            <a:xfrm rot="5400000">
              <a:off x="8606748" y="-121431"/>
              <a:ext cx="830991" cy="1073426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B0C094-41BC-40DE-AF82-AA2FBC3984FA}"/>
              </a:ext>
            </a:extLst>
          </p:cNvPr>
          <p:cNvSpPr txBox="1"/>
          <p:nvPr/>
        </p:nvSpPr>
        <p:spPr>
          <a:xfrm>
            <a:off x="5071573" y="5988793"/>
            <a:ext cx="16002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Narrow" panose="020B0606020202030204" pitchFamily="34" charset="0"/>
              </a:rPr>
              <a:t>Source : IOTSENS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57B2DE-54F7-4583-9453-3465DB373274}"/>
              </a:ext>
            </a:extLst>
          </p:cNvPr>
          <p:cNvSpPr txBox="1"/>
          <p:nvPr/>
        </p:nvSpPr>
        <p:spPr>
          <a:xfrm>
            <a:off x="6386139" y="2338134"/>
            <a:ext cx="5272208" cy="267765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endParaRPr lang="en-US" sz="1200" dirty="0"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First, the 1</a:t>
            </a:r>
            <a:r>
              <a:rPr lang="en-US" sz="1200" baseline="300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industrial revolution took place at </a:t>
            </a:r>
            <a:r>
              <a:rPr lang="en-US" sz="1200" b="1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end of the 18th century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 It is marked by the discovery of </a:t>
            </a:r>
            <a:r>
              <a:rPr lang="en-US" sz="1200" b="1" dirty="0">
                <a:solidFill>
                  <a:srgbClr val="012B5D"/>
                </a:solidFill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first mechanical loom 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1784.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Second, the Industrial Revolution 2.0 occurred in </a:t>
            </a:r>
            <a:r>
              <a:rPr lang="en-US" sz="1200" b="1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early 20th century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 At that time, there was an introduction to </a:t>
            </a:r>
            <a:r>
              <a:rPr lang="en-US" sz="1200" b="1" dirty="0">
                <a:solidFill>
                  <a:srgbClr val="012B5D"/>
                </a:solidFill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mass production 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based on the division of labor.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Third, </a:t>
            </a:r>
            <a:r>
              <a:rPr lang="en-US" sz="1200" b="1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beginning of 1970 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 suspected as the premiere of the emergence of the 3.0 industrial revolution, which began with the use of </a:t>
            </a:r>
            <a:r>
              <a:rPr lang="en-US" sz="1200" b="1" dirty="0">
                <a:solidFill>
                  <a:srgbClr val="012B5D"/>
                </a:solidFill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electronics and information technology to automate production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Finally, </a:t>
            </a:r>
            <a:r>
              <a:rPr lang="en-US" sz="1200" b="1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2018 until now 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the era of the 4.0 industrial revolution. Industry 4.0 is an industry that combines </a:t>
            </a:r>
            <a:r>
              <a:rPr lang="en-US" sz="1200" b="1" dirty="0">
                <a:solidFill>
                  <a:srgbClr val="012B5D"/>
                </a:solidFill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automation technology with cyber technology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2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2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55C18-68EB-485A-B2B1-87813B80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3" y="1365131"/>
            <a:ext cx="5938837" cy="462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54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EBE512-7313-45FB-BD74-01C4203781C0}"/>
              </a:ext>
            </a:extLst>
          </p:cNvPr>
          <p:cNvSpPr/>
          <p:nvPr/>
        </p:nvSpPr>
        <p:spPr>
          <a:xfrm rot="16200000">
            <a:off x="7866277" y="2532271"/>
            <a:ext cx="2371722" cy="6279729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DB9B48-A133-4331-8AFA-907F007EA847}"/>
              </a:ext>
            </a:extLst>
          </p:cNvPr>
          <p:cNvGrpSpPr/>
          <p:nvPr/>
        </p:nvGrpSpPr>
        <p:grpSpPr>
          <a:xfrm>
            <a:off x="5133215" y="1020824"/>
            <a:ext cx="6214026" cy="4453714"/>
            <a:chOff x="5133215" y="1020824"/>
            <a:chExt cx="6214026" cy="4453714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C04E461E-FCA9-4626-9D05-A01DA39E96F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95308184"/>
                </p:ext>
              </p:extLst>
            </p:nvPr>
          </p:nvGraphicFramePr>
          <p:xfrm>
            <a:off x="5133215" y="1020824"/>
            <a:ext cx="6214026" cy="44537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AB30D3-31D2-4840-B98B-9B42715B8CFF}"/>
                </a:ext>
              </a:extLst>
            </p:cNvPr>
            <p:cNvSpPr txBox="1"/>
            <p:nvPr/>
          </p:nvSpPr>
          <p:spPr>
            <a:xfrm>
              <a:off x="5686635" y="1158768"/>
              <a:ext cx="4875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Technology Adoption By 2022 (% Of Companies) 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EFEC5-5885-4C35-B3D2-C3B2E325A110}"/>
              </a:ext>
            </a:extLst>
          </p:cNvPr>
          <p:cNvSpPr/>
          <p:nvPr/>
        </p:nvSpPr>
        <p:spPr>
          <a:xfrm>
            <a:off x="1" y="0"/>
            <a:ext cx="8494642" cy="830991"/>
          </a:xfrm>
          <a:prstGeom prst="rect">
            <a:avLst/>
          </a:prstGeom>
          <a:solidFill>
            <a:srgbClr val="05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671478-3A65-47FD-8B6D-D79A3908DC2D}"/>
              </a:ext>
            </a:extLst>
          </p:cNvPr>
          <p:cNvSpPr txBox="1"/>
          <p:nvPr/>
        </p:nvSpPr>
        <p:spPr>
          <a:xfrm>
            <a:off x="277222" y="61552"/>
            <a:ext cx="8666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Industry 4.0 Is Currently Happening And </a:t>
            </a:r>
            <a:r>
              <a:rPr lang="en-US" sz="2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Asean's</a:t>
            </a: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Economic Growth Is Rising Because Of It.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6751E0AC-8C9E-42F5-93AA-D85C63151DEE}"/>
              </a:ext>
            </a:extLst>
          </p:cNvPr>
          <p:cNvSpPr/>
          <p:nvPr/>
        </p:nvSpPr>
        <p:spPr>
          <a:xfrm rot="5400000">
            <a:off x="8606748" y="-121431"/>
            <a:ext cx="830991" cy="1073426"/>
          </a:xfrm>
          <a:prstGeom prst="triangle">
            <a:avLst>
              <a:gd name="adj" fmla="val 100000"/>
            </a:avLst>
          </a:prstGeom>
          <a:solidFill>
            <a:srgbClr val="05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3517-6C75-4C1C-AB02-6D03AFAED920}"/>
              </a:ext>
            </a:extLst>
          </p:cNvPr>
          <p:cNvSpPr txBox="1"/>
          <p:nvPr/>
        </p:nvSpPr>
        <p:spPr>
          <a:xfrm>
            <a:off x="10562011" y="4017761"/>
            <a:ext cx="22058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Narrow" panose="020B0606020202030204" pitchFamily="34" charset="0"/>
              </a:rPr>
              <a:t>Source: The Future of Jobs Report 2018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5BF958-D834-4025-BC6E-136E2828E657}"/>
              </a:ext>
            </a:extLst>
          </p:cNvPr>
          <p:cNvGrpSpPr/>
          <p:nvPr/>
        </p:nvGrpSpPr>
        <p:grpSpPr>
          <a:xfrm>
            <a:off x="598400" y="4162424"/>
            <a:ext cx="4807835" cy="1057996"/>
            <a:chOff x="670240" y="4409447"/>
            <a:chExt cx="4807835" cy="10579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D3FA57-2E9A-4A79-9058-174B616FC9AA}"/>
                </a:ext>
              </a:extLst>
            </p:cNvPr>
            <p:cNvSpPr/>
            <p:nvPr/>
          </p:nvSpPr>
          <p:spPr>
            <a:xfrm>
              <a:off x="670240" y="4409447"/>
              <a:ext cx="4807835" cy="1057996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ea typeface="+mj-ea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2181382-2B65-45CB-B32D-8E9E40B6026C}"/>
                </a:ext>
              </a:extLst>
            </p:cNvPr>
            <p:cNvGrpSpPr/>
            <p:nvPr/>
          </p:nvGrpSpPr>
          <p:grpSpPr>
            <a:xfrm>
              <a:off x="1679513" y="4480228"/>
              <a:ext cx="3517057" cy="687920"/>
              <a:chOff x="803640" y="3318987"/>
              <a:chExt cx="2059657" cy="68792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24C30-882A-41EB-9C38-AA1FFD55FAA8}"/>
                  </a:ext>
                </a:extLst>
              </p:cNvPr>
              <p:cNvSpPr txBox="1"/>
              <p:nvPr/>
            </p:nvSpPr>
            <p:spPr>
              <a:xfrm>
                <a:off x="803640" y="3699130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r>
                  <a:rPr lang="en-US" sz="1400" i="1" dirty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on cognitive and AI systems in 2021.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CD3D62-C7BE-4E4B-A4F8-0C5EA9317D95}"/>
                  </a:ext>
                </a:extLst>
              </p:cNvPr>
              <p:cNvSpPr txBox="1"/>
              <p:nvPr/>
            </p:nvSpPr>
            <p:spPr>
              <a:xfrm>
                <a:off x="2297732" y="3318987"/>
                <a:ext cx="552017" cy="400110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rtlCol="0" anchor="ctr">
                <a:spAutoFit/>
              </a:bodyPr>
              <a:lstStyle/>
              <a:p>
                <a:pPr lvl="0" algn="r"/>
                <a:r>
                  <a:rPr lang="en-US" sz="2000" b="1" dirty="0">
                    <a:solidFill>
                      <a:sysClr val="windowText" lastClr="000000"/>
                    </a:solidFill>
                  </a:rPr>
                  <a:t>$57.6B</a:t>
                </a:r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8" name="Rounded Rectangle 1">
              <a:extLst>
                <a:ext uri="{FF2B5EF4-FFF2-40B4-BE49-F238E27FC236}">
                  <a16:creationId xmlns:a16="http://schemas.microsoft.com/office/drawing/2014/main" id="{C7B6187C-A34C-4F28-8C4F-CB8BE253DEC7}"/>
                </a:ext>
              </a:extLst>
            </p:cNvPr>
            <p:cNvSpPr>
              <a:spLocks noChangeAspect="1"/>
            </p:cNvSpPr>
            <p:nvPr/>
          </p:nvSpPr>
          <p:spPr>
            <a:xfrm rot="2648398">
              <a:off x="1191413" y="4556338"/>
              <a:ext cx="253371" cy="648000"/>
            </a:xfrm>
            <a:custGeom>
              <a:avLst/>
              <a:gdLst/>
              <a:ahLst/>
              <a:cxnLst/>
              <a:rect l="l" t="t" r="r" b="b"/>
              <a:pathLst>
                <a:path w="1862952" h="4764557">
                  <a:moveTo>
                    <a:pt x="289679" y="2004751"/>
                  </a:moveTo>
                  <a:cubicBezTo>
                    <a:pt x="458860" y="1838972"/>
                    <a:pt x="691283" y="1737733"/>
                    <a:pt x="946849" y="1740329"/>
                  </a:cubicBezTo>
                  <a:cubicBezTo>
                    <a:pt x="982916" y="1740695"/>
                    <a:pt x="1018481" y="1743119"/>
                    <a:pt x="1053366" y="1748014"/>
                  </a:cubicBezTo>
                  <a:cubicBezTo>
                    <a:pt x="1317748" y="1888655"/>
                    <a:pt x="1203170" y="2165630"/>
                    <a:pt x="978473" y="2204473"/>
                  </a:cubicBezTo>
                  <a:cubicBezTo>
                    <a:pt x="966642" y="2201190"/>
                    <a:pt x="954470" y="2200566"/>
                    <a:pt x="942176" y="2200441"/>
                  </a:cubicBezTo>
                  <a:cubicBezTo>
                    <a:pt x="697403" y="2197955"/>
                    <a:pt x="496962" y="2394367"/>
                    <a:pt x="494475" y="2639137"/>
                  </a:cubicBezTo>
                  <a:lnTo>
                    <a:pt x="482110" y="3856696"/>
                  </a:lnTo>
                  <a:cubicBezTo>
                    <a:pt x="479624" y="4101467"/>
                    <a:pt x="676035" y="4301910"/>
                    <a:pt x="920807" y="4304396"/>
                  </a:cubicBezTo>
                  <a:cubicBezTo>
                    <a:pt x="1043193" y="4305639"/>
                    <a:pt x="1154496" y="4257158"/>
                    <a:pt x="1235513" y="4177768"/>
                  </a:cubicBezTo>
                  <a:cubicBezTo>
                    <a:pt x="1316531" y="4098380"/>
                    <a:pt x="1367262" y="3988084"/>
                    <a:pt x="1368506" y="3865699"/>
                  </a:cubicBezTo>
                  <a:lnTo>
                    <a:pt x="1375662" y="3161156"/>
                  </a:lnTo>
                  <a:cubicBezTo>
                    <a:pt x="1504082" y="3167548"/>
                    <a:pt x="1792622" y="2981572"/>
                    <a:pt x="1861834" y="2783546"/>
                  </a:cubicBezTo>
                  <a:lnTo>
                    <a:pt x="1851019" y="3848423"/>
                  </a:lnTo>
                  <a:cubicBezTo>
                    <a:pt x="1848423" y="4103989"/>
                    <a:pt x="1742485" y="4334308"/>
                    <a:pt x="1573304" y="4500088"/>
                  </a:cubicBezTo>
                  <a:cubicBezTo>
                    <a:pt x="1404123" y="4665866"/>
                    <a:pt x="1171700" y="4767105"/>
                    <a:pt x="916134" y="4764509"/>
                  </a:cubicBezTo>
                  <a:cubicBezTo>
                    <a:pt x="405002" y="4759318"/>
                    <a:pt x="-5143" y="4340756"/>
                    <a:pt x="48" y="3829624"/>
                  </a:cubicBezTo>
                  <a:lnTo>
                    <a:pt x="11964" y="2656415"/>
                  </a:lnTo>
                  <a:cubicBezTo>
                    <a:pt x="14559" y="2400849"/>
                    <a:pt x="120498" y="2170529"/>
                    <a:pt x="289679" y="2004751"/>
                  </a:cubicBezTo>
                  <a:close/>
                  <a:moveTo>
                    <a:pt x="282968" y="271082"/>
                  </a:moveTo>
                  <a:cubicBezTo>
                    <a:pt x="450457" y="103594"/>
                    <a:pt x="681840" y="0"/>
                    <a:pt x="937419" y="0"/>
                  </a:cubicBezTo>
                  <a:cubicBezTo>
                    <a:pt x="1448577" y="0"/>
                    <a:pt x="1862952" y="414375"/>
                    <a:pt x="1862952" y="925533"/>
                  </a:cubicBezTo>
                  <a:lnTo>
                    <a:pt x="1862952" y="2098803"/>
                  </a:lnTo>
                  <a:cubicBezTo>
                    <a:pt x="1862952" y="2609961"/>
                    <a:pt x="1448577" y="3024336"/>
                    <a:pt x="937419" y="3024336"/>
                  </a:cubicBezTo>
                  <a:cubicBezTo>
                    <a:pt x="901350" y="3024336"/>
                    <a:pt x="865762" y="3022273"/>
                    <a:pt x="830829" y="3017733"/>
                  </a:cubicBezTo>
                  <a:cubicBezTo>
                    <a:pt x="565032" y="2879784"/>
                    <a:pt x="676792" y="2601660"/>
                    <a:pt x="901083" y="2560538"/>
                  </a:cubicBezTo>
                  <a:cubicBezTo>
                    <a:pt x="912947" y="2563700"/>
                    <a:pt x="925124" y="2564200"/>
                    <a:pt x="937419" y="2564200"/>
                  </a:cubicBezTo>
                  <a:cubicBezTo>
                    <a:pt x="1182204" y="2564200"/>
                    <a:pt x="1380640" y="2365763"/>
                    <a:pt x="1380641" y="2120980"/>
                  </a:cubicBezTo>
                  <a:lnTo>
                    <a:pt x="1380640" y="903358"/>
                  </a:lnTo>
                  <a:cubicBezTo>
                    <a:pt x="1380640" y="658574"/>
                    <a:pt x="1182204" y="460137"/>
                    <a:pt x="937419" y="460137"/>
                  </a:cubicBezTo>
                  <a:cubicBezTo>
                    <a:pt x="815027" y="460137"/>
                    <a:pt x="704222" y="509746"/>
                    <a:pt x="624015" y="589954"/>
                  </a:cubicBezTo>
                  <a:cubicBezTo>
                    <a:pt x="543808" y="670161"/>
                    <a:pt x="494199" y="780966"/>
                    <a:pt x="494199" y="903358"/>
                  </a:cubicBezTo>
                  <a:lnTo>
                    <a:pt x="494198" y="1607937"/>
                  </a:lnTo>
                  <a:cubicBezTo>
                    <a:pt x="365720" y="1602850"/>
                    <a:pt x="79084" y="1791747"/>
                    <a:pt x="11886" y="1990465"/>
                  </a:cubicBezTo>
                  <a:lnTo>
                    <a:pt x="11886" y="925533"/>
                  </a:lnTo>
                  <a:cubicBezTo>
                    <a:pt x="11886" y="669954"/>
                    <a:pt x="115480" y="438571"/>
                    <a:pt x="282968" y="2710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B005A-9B35-4B00-839E-2A36326E06B1}"/>
                </a:ext>
              </a:extLst>
            </p:cNvPr>
            <p:cNvSpPr txBox="1"/>
            <p:nvPr/>
          </p:nvSpPr>
          <p:spPr>
            <a:xfrm>
              <a:off x="736892" y="4552594"/>
              <a:ext cx="3517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400" i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The world will invest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427A7D-5708-48FA-9FFC-AC1179B964F1}"/>
              </a:ext>
            </a:extLst>
          </p:cNvPr>
          <p:cNvGrpSpPr/>
          <p:nvPr/>
        </p:nvGrpSpPr>
        <p:grpSpPr>
          <a:xfrm>
            <a:off x="598401" y="5370570"/>
            <a:ext cx="4807835" cy="1064578"/>
            <a:chOff x="670241" y="5617593"/>
            <a:chExt cx="4807835" cy="10645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0C788F-5893-4DD6-9DDA-D22739DBECAD}"/>
                </a:ext>
              </a:extLst>
            </p:cNvPr>
            <p:cNvSpPr/>
            <p:nvPr/>
          </p:nvSpPr>
          <p:spPr>
            <a:xfrm>
              <a:off x="670241" y="5617593"/>
              <a:ext cx="4807835" cy="106457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4F84D2-9685-4A45-BB5C-853F644B54EE}"/>
                </a:ext>
              </a:extLst>
            </p:cNvPr>
            <p:cNvSpPr txBox="1"/>
            <p:nvPr/>
          </p:nvSpPr>
          <p:spPr>
            <a:xfrm>
              <a:off x="1724025" y="5678507"/>
              <a:ext cx="3517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400" i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IV4 adoption in ASEAN increases net</a:t>
              </a:r>
            </a:p>
          </p:txBody>
        </p:sp>
        <p:sp>
          <p:nvSpPr>
            <p:cNvPr id="35" name="Rounded Rectangle 1">
              <a:extLst>
                <a:ext uri="{FF2B5EF4-FFF2-40B4-BE49-F238E27FC236}">
                  <a16:creationId xmlns:a16="http://schemas.microsoft.com/office/drawing/2014/main" id="{DE94A6C3-8A56-46E4-BFFD-FE3C78D4A808}"/>
                </a:ext>
              </a:extLst>
            </p:cNvPr>
            <p:cNvSpPr>
              <a:spLocks noChangeAspect="1"/>
            </p:cNvSpPr>
            <p:nvPr/>
          </p:nvSpPr>
          <p:spPr>
            <a:xfrm rot="2648398">
              <a:off x="1191414" y="5825882"/>
              <a:ext cx="253371" cy="648000"/>
            </a:xfrm>
            <a:custGeom>
              <a:avLst/>
              <a:gdLst/>
              <a:ahLst/>
              <a:cxnLst/>
              <a:rect l="l" t="t" r="r" b="b"/>
              <a:pathLst>
                <a:path w="1862952" h="4764557">
                  <a:moveTo>
                    <a:pt x="289679" y="2004751"/>
                  </a:moveTo>
                  <a:cubicBezTo>
                    <a:pt x="458860" y="1838972"/>
                    <a:pt x="691283" y="1737733"/>
                    <a:pt x="946849" y="1740329"/>
                  </a:cubicBezTo>
                  <a:cubicBezTo>
                    <a:pt x="982916" y="1740695"/>
                    <a:pt x="1018481" y="1743119"/>
                    <a:pt x="1053366" y="1748014"/>
                  </a:cubicBezTo>
                  <a:cubicBezTo>
                    <a:pt x="1317748" y="1888655"/>
                    <a:pt x="1203170" y="2165630"/>
                    <a:pt x="978473" y="2204473"/>
                  </a:cubicBezTo>
                  <a:cubicBezTo>
                    <a:pt x="966642" y="2201190"/>
                    <a:pt x="954470" y="2200566"/>
                    <a:pt x="942176" y="2200441"/>
                  </a:cubicBezTo>
                  <a:cubicBezTo>
                    <a:pt x="697403" y="2197955"/>
                    <a:pt x="496962" y="2394367"/>
                    <a:pt x="494475" y="2639137"/>
                  </a:cubicBezTo>
                  <a:lnTo>
                    <a:pt x="482110" y="3856696"/>
                  </a:lnTo>
                  <a:cubicBezTo>
                    <a:pt x="479624" y="4101467"/>
                    <a:pt x="676035" y="4301910"/>
                    <a:pt x="920807" y="4304396"/>
                  </a:cubicBezTo>
                  <a:cubicBezTo>
                    <a:pt x="1043193" y="4305639"/>
                    <a:pt x="1154496" y="4257158"/>
                    <a:pt x="1235513" y="4177768"/>
                  </a:cubicBezTo>
                  <a:cubicBezTo>
                    <a:pt x="1316531" y="4098380"/>
                    <a:pt x="1367262" y="3988084"/>
                    <a:pt x="1368506" y="3865699"/>
                  </a:cubicBezTo>
                  <a:lnTo>
                    <a:pt x="1375662" y="3161156"/>
                  </a:lnTo>
                  <a:cubicBezTo>
                    <a:pt x="1504082" y="3167548"/>
                    <a:pt x="1792622" y="2981572"/>
                    <a:pt x="1861834" y="2783546"/>
                  </a:cubicBezTo>
                  <a:lnTo>
                    <a:pt x="1851019" y="3848423"/>
                  </a:lnTo>
                  <a:cubicBezTo>
                    <a:pt x="1848423" y="4103989"/>
                    <a:pt x="1742485" y="4334308"/>
                    <a:pt x="1573304" y="4500088"/>
                  </a:cubicBezTo>
                  <a:cubicBezTo>
                    <a:pt x="1404123" y="4665866"/>
                    <a:pt x="1171700" y="4767105"/>
                    <a:pt x="916134" y="4764509"/>
                  </a:cubicBezTo>
                  <a:cubicBezTo>
                    <a:pt x="405002" y="4759318"/>
                    <a:pt x="-5143" y="4340756"/>
                    <a:pt x="48" y="3829624"/>
                  </a:cubicBezTo>
                  <a:lnTo>
                    <a:pt x="11964" y="2656415"/>
                  </a:lnTo>
                  <a:cubicBezTo>
                    <a:pt x="14559" y="2400849"/>
                    <a:pt x="120498" y="2170529"/>
                    <a:pt x="289679" y="2004751"/>
                  </a:cubicBezTo>
                  <a:close/>
                  <a:moveTo>
                    <a:pt x="282968" y="271082"/>
                  </a:moveTo>
                  <a:cubicBezTo>
                    <a:pt x="450457" y="103594"/>
                    <a:pt x="681840" y="0"/>
                    <a:pt x="937419" y="0"/>
                  </a:cubicBezTo>
                  <a:cubicBezTo>
                    <a:pt x="1448577" y="0"/>
                    <a:pt x="1862952" y="414375"/>
                    <a:pt x="1862952" y="925533"/>
                  </a:cubicBezTo>
                  <a:lnTo>
                    <a:pt x="1862952" y="2098803"/>
                  </a:lnTo>
                  <a:cubicBezTo>
                    <a:pt x="1862952" y="2609961"/>
                    <a:pt x="1448577" y="3024336"/>
                    <a:pt x="937419" y="3024336"/>
                  </a:cubicBezTo>
                  <a:cubicBezTo>
                    <a:pt x="901350" y="3024336"/>
                    <a:pt x="865762" y="3022273"/>
                    <a:pt x="830829" y="3017733"/>
                  </a:cubicBezTo>
                  <a:cubicBezTo>
                    <a:pt x="565032" y="2879784"/>
                    <a:pt x="676792" y="2601660"/>
                    <a:pt x="901083" y="2560538"/>
                  </a:cubicBezTo>
                  <a:cubicBezTo>
                    <a:pt x="912947" y="2563700"/>
                    <a:pt x="925124" y="2564200"/>
                    <a:pt x="937419" y="2564200"/>
                  </a:cubicBezTo>
                  <a:cubicBezTo>
                    <a:pt x="1182204" y="2564200"/>
                    <a:pt x="1380640" y="2365763"/>
                    <a:pt x="1380641" y="2120980"/>
                  </a:cubicBezTo>
                  <a:lnTo>
                    <a:pt x="1380640" y="903358"/>
                  </a:lnTo>
                  <a:cubicBezTo>
                    <a:pt x="1380640" y="658574"/>
                    <a:pt x="1182204" y="460137"/>
                    <a:pt x="937419" y="460137"/>
                  </a:cubicBezTo>
                  <a:cubicBezTo>
                    <a:pt x="815027" y="460137"/>
                    <a:pt x="704222" y="509746"/>
                    <a:pt x="624015" y="589954"/>
                  </a:cubicBezTo>
                  <a:cubicBezTo>
                    <a:pt x="543808" y="670161"/>
                    <a:pt x="494199" y="780966"/>
                    <a:pt x="494199" y="903358"/>
                  </a:cubicBezTo>
                  <a:lnTo>
                    <a:pt x="494198" y="1607937"/>
                  </a:lnTo>
                  <a:cubicBezTo>
                    <a:pt x="365720" y="1602850"/>
                    <a:pt x="79084" y="1791747"/>
                    <a:pt x="11886" y="1990465"/>
                  </a:cubicBezTo>
                  <a:lnTo>
                    <a:pt x="11886" y="925533"/>
                  </a:lnTo>
                  <a:cubicBezTo>
                    <a:pt x="11886" y="669954"/>
                    <a:pt x="115480" y="438571"/>
                    <a:pt x="282968" y="2710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83DB04-910A-4DD5-9E94-2918E67CBAB8}"/>
                </a:ext>
              </a:extLst>
            </p:cNvPr>
            <p:cNvSpPr txBox="1"/>
            <p:nvPr/>
          </p:nvSpPr>
          <p:spPr>
            <a:xfrm>
              <a:off x="2395215" y="6016003"/>
              <a:ext cx="2798488" cy="338554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rtlCol="0" anchor="ctr">
              <a:spAutoFit/>
            </a:bodyPr>
            <a:lstStyle/>
            <a:p>
              <a:pPr lvl="0" algn="r"/>
              <a:r>
                <a:rPr lang="en-US" sz="1600" b="1" dirty="0">
                  <a:solidFill>
                    <a:sysClr val="windowText" lastClr="000000"/>
                  </a:solidFill>
                </a:rPr>
                <a:t>between $216 and $627 billion 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6F212A-4A59-4893-8B27-68C16C004199}"/>
                </a:ext>
              </a:extLst>
            </p:cNvPr>
            <p:cNvSpPr txBox="1"/>
            <p:nvPr/>
          </p:nvSpPr>
          <p:spPr>
            <a:xfrm>
              <a:off x="1724026" y="6316735"/>
              <a:ext cx="3517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400" i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in economic gains annually by 2025.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7CF7B2-9B56-4A02-9670-4935224E87D5}"/>
              </a:ext>
            </a:extLst>
          </p:cNvPr>
          <p:cNvGrpSpPr/>
          <p:nvPr/>
        </p:nvGrpSpPr>
        <p:grpSpPr>
          <a:xfrm>
            <a:off x="643852" y="1909477"/>
            <a:ext cx="4807835" cy="1019637"/>
            <a:chOff x="670240" y="1895475"/>
            <a:chExt cx="4807835" cy="1449488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BC48B283-56A0-490E-8A98-6CF98195CD21}"/>
                </a:ext>
              </a:extLst>
            </p:cNvPr>
            <p:cNvSpPr/>
            <p:nvPr/>
          </p:nvSpPr>
          <p:spPr>
            <a:xfrm>
              <a:off x="670240" y="1895475"/>
              <a:ext cx="4807835" cy="1449488"/>
            </a:xfrm>
            <a:prstGeom prst="foldedCorner">
              <a:avLst/>
            </a:prstGeom>
            <a:noFill/>
            <a:ln w="9525" cap="flat" cmpd="sng" algn="ctr">
              <a:solidFill>
                <a:srgbClr val="333F5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B2D2BC-C9A2-4E5C-B89D-A418228A793D}"/>
                </a:ext>
              </a:extLst>
            </p:cNvPr>
            <p:cNvSpPr txBox="1"/>
            <p:nvPr/>
          </p:nvSpPr>
          <p:spPr>
            <a:xfrm>
              <a:off x="737503" y="2101039"/>
              <a:ext cx="4673307" cy="118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Blip>
                  <a:blip r:embed="rId3"/>
                </a:buBlip>
              </a:pPr>
              <a:r>
                <a:rPr lang="en-US" sz="12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large proportions of companies are very likely to have expanded their adoption of technologies such as</a:t>
              </a:r>
              <a:r>
                <a:rPr lang="en-US" sz="1200" b="1" dirty="0">
                  <a:solidFill>
                    <a:srgbClr val="333F5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the Big data analytics, IOTs, Machine learning, and Cloud computing</a:t>
              </a:r>
              <a:r>
                <a:rPr lang="en-US" sz="12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33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190DB4F-57FC-4607-BD3E-FC4CE5BEDA8B}"/>
              </a:ext>
            </a:extLst>
          </p:cNvPr>
          <p:cNvGrpSpPr/>
          <p:nvPr/>
        </p:nvGrpSpPr>
        <p:grpSpPr>
          <a:xfrm>
            <a:off x="290474" y="5088502"/>
            <a:ext cx="12190258" cy="1468742"/>
            <a:chOff x="1742" y="5389258"/>
            <a:chExt cx="12190258" cy="1468742"/>
          </a:xfrm>
          <a:solidFill>
            <a:schemeClr val="accent1">
              <a:lumMod val="50000"/>
            </a:schemeClr>
          </a:solidFill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E0F731-54B2-46A7-9C82-A66C089A1B8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E591A4B-CE02-46E6-A6A7-D0667CEEF8C1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EED8454-F1AF-4A12-B56B-806F7C698FA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5A0966D4-3597-44F5-9CC2-6F2414708334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AA929AC-E6BD-4B3B-AE14-FE75B928CE13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E89571B-173B-4A8E-B424-587EEED4D8B4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C8883F3-7784-4682-9E10-1291412585DA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80616AF-F63F-46D5-B9E8-B578B56697FB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21ECF47-E67A-4406-AC4D-A496242F03FC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F2FBA38-1CCC-4FBF-8155-0A6C55CCC779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B5CE3A1-A4F7-4ED3-AF84-EDA70DBE8FBF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grpFill/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C14B618-194B-4B84-95AC-1DD517DBEDC1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3E88105-F409-44CF-B373-4BF84C725106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A1AF9-8768-4621-84F7-0165A86C6AB1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DB3DE70-4ECC-4109-9878-1D9B7318F58C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DF32325-18C0-4D8A-87FB-D72091CD9617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15E0A2B-4689-434F-8A28-E62FC8BE403B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6B3A061-377C-4F77-AE9A-290F6A2235FF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87C8701-2AF0-4669-B5E3-261C0FB843E9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FB89F59-ADFA-4AE7-9155-B0BDB6D3E921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F7557F3-434D-42BC-BDA5-145C95CE057F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82959C0-E1E3-462E-AAC8-79B891FF5D62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B096F97-2192-433F-BDD6-D85FA370BBB7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13E53-55EF-48DF-8E33-AD667400D58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현 96">
              <a:extLst>
                <a:ext uri="{FF2B5EF4-FFF2-40B4-BE49-F238E27FC236}">
                  <a16:creationId xmlns:a16="http://schemas.microsoft.com/office/drawing/2014/main" id="{07A971B4-FF79-4603-856F-BAC9F65E9EA2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3" name="현 97">
              <a:extLst>
                <a:ext uri="{FF2B5EF4-FFF2-40B4-BE49-F238E27FC236}">
                  <a16:creationId xmlns:a16="http://schemas.microsoft.com/office/drawing/2014/main" id="{CCDCD14F-0EA0-4E0F-99D0-8B6E8B24E249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현 96">
              <a:extLst>
                <a:ext uri="{FF2B5EF4-FFF2-40B4-BE49-F238E27FC236}">
                  <a16:creationId xmlns:a16="http://schemas.microsoft.com/office/drawing/2014/main" id="{80B957C1-BEB7-4174-A126-99AB9135CC03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C522E3B-E463-470B-BBA2-15C355C7383F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A8BF2BA-95DD-4F44-90AC-4E408B410FD5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39D3604-7988-46B6-A8D7-DC14B0CD1D79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C0437B3-46E4-4989-95D5-9864E94CE57B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1510168-0851-40D9-8A2E-9788186C7125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4A5328C-6E50-4888-A0EA-D9FD52926169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3CFDC14-FB85-4668-929D-2EEE34AB3711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9D93724-D25A-4F79-809F-071A2B2A1AB4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DE32C0-45B4-46DA-9F57-78E0003D6AEC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EDE41A3-1D7D-45D2-A9DF-4509ED4167AC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338D478-E16F-4583-B6C9-917D807EF976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68E427A-65B9-4607-B36A-F883ED56C5A3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676B0FC-C9D5-4EA1-9BB9-AAA7E43F97A4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2CFBC23-8744-4751-8370-CB54A4B2E661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D0BB000-B1FF-41A6-831D-56A9A3FB1EE0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9006FD2-4EF4-4ED0-8532-5C89229BB177}"/>
              </a:ext>
            </a:extLst>
          </p:cNvPr>
          <p:cNvSpPr/>
          <p:nvPr/>
        </p:nvSpPr>
        <p:spPr>
          <a:xfrm>
            <a:off x="-141174" y="5308712"/>
            <a:ext cx="12192000" cy="15233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6A71B6-C09B-4849-B644-FA69083EFC3D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22B2562-14B1-4634-9706-3F57EC04D6DB}"/>
              </a:ext>
            </a:extLst>
          </p:cNvPr>
          <p:cNvSpPr>
            <a:spLocks/>
          </p:cNvSpPr>
          <p:nvPr/>
        </p:nvSpPr>
        <p:spPr bwMode="auto">
          <a:xfrm rot="10800000">
            <a:off x="-57312" y="4983249"/>
            <a:ext cx="12192527" cy="3322450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14D300-669B-4476-8107-8F24E79AAED0}"/>
              </a:ext>
            </a:extLst>
          </p:cNvPr>
          <p:cNvGrpSpPr/>
          <p:nvPr/>
        </p:nvGrpSpPr>
        <p:grpSpPr>
          <a:xfrm>
            <a:off x="1" y="-214"/>
            <a:ext cx="9558956" cy="831205"/>
            <a:chOff x="1" y="-214"/>
            <a:chExt cx="9558956" cy="8312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0DF005-574C-4F6D-A69E-5DC6CC35E936}"/>
                </a:ext>
              </a:extLst>
            </p:cNvPr>
            <p:cNvSpPr/>
            <p:nvPr/>
          </p:nvSpPr>
          <p:spPr>
            <a:xfrm>
              <a:off x="1" y="0"/>
              <a:ext cx="8494642" cy="830991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76E7B3-F305-45BF-98B1-5A7F7B23137E}"/>
                </a:ext>
              </a:extLst>
            </p:cNvPr>
            <p:cNvSpPr txBox="1"/>
            <p:nvPr/>
          </p:nvSpPr>
          <p:spPr>
            <a:xfrm>
              <a:off x="290474" y="215440"/>
              <a:ext cx="8666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The Shift To Industry 4.0 Will Bring Much Significant Life Changes.</a:t>
              </a:r>
            </a:p>
          </p:txBody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37A611BB-80B5-428D-A6DE-782C3CA70845}"/>
                </a:ext>
              </a:extLst>
            </p:cNvPr>
            <p:cNvSpPr/>
            <p:nvPr/>
          </p:nvSpPr>
          <p:spPr>
            <a:xfrm rot="5400000">
              <a:off x="8606748" y="-121431"/>
              <a:ext cx="830991" cy="1073426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6970DE-4629-4EAA-9B6F-33B6E243BC3D}"/>
              </a:ext>
            </a:extLst>
          </p:cNvPr>
          <p:cNvGrpSpPr/>
          <p:nvPr/>
        </p:nvGrpSpPr>
        <p:grpSpPr>
          <a:xfrm>
            <a:off x="816716" y="5384429"/>
            <a:ext cx="10010287" cy="977239"/>
            <a:chOff x="680716" y="5012645"/>
            <a:chExt cx="10010287" cy="773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13F331-69B1-4612-998A-48C396170BFC}"/>
                </a:ext>
              </a:extLst>
            </p:cNvPr>
            <p:cNvGrpSpPr/>
            <p:nvPr/>
          </p:nvGrpSpPr>
          <p:grpSpPr>
            <a:xfrm>
              <a:off x="6314506" y="5012645"/>
              <a:ext cx="4376497" cy="751833"/>
              <a:chOff x="6314506" y="5012645"/>
              <a:chExt cx="4376497" cy="751833"/>
            </a:xfrm>
          </p:grpSpPr>
          <p:sp>
            <p:nvSpPr>
              <p:cNvPr id="10" name="Rounded Rectangle 13">
                <a:extLst>
                  <a:ext uri="{FF2B5EF4-FFF2-40B4-BE49-F238E27FC236}">
                    <a16:creationId xmlns:a16="http://schemas.microsoft.com/office/drawing/2014/main" id="{89831180-2D0C-4C35-9C8B-BFA9437F4090}"/>
                  </a:ext>
                </a:extLst>
              </p:cNvPr>
              <p:cNvSpPr/>
              <p:nvPr/>
            </p:nvSpPr>
            <p:spPr>
              <a:xfrm>
                <a:off x="6314506" y="5012645"/>
                <a:ext cx="4246017" cy="639433"/>
              </a:xfrm>
              <a:prstGeom prst="roundRect">
                <a:avLst>
                  <a:gd name="adj" fmla="val 10608"/>
                </a:avLst>
              </a:prstGeom>
              <a:solidFill>
                <a:schemeClr val="bg1"/>
              </a:solidFill>
              <a:ln w="317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DD80A-D696-4F95-92CE-0040269FFC32}"/>
                  </a:ext>
                </a:extLst>
              </p:cNvPr>
              <p:cNvSpPr txBox="1"/>
              <p:nvPr/>
            </p:nvSpPr>
            <p:spPr>
              <a:xfrm>
                <a:off x="6977693" y="5118147"/>
                <a:ext cx="37133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jobs  globally,  that may be displaced through adoption of technology by 2022.</a:t>
                </a:r>
              </a:p>
              <a:p>
                <a:endParaRPr lang="en-US" sz="12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E6B93-58C2-4E7D-A170-E687B1D782F7}"/>
                  </a:ext>
                </a:extLst>
              </p:cNvPr>
              <p:cNvSpPr txBox="1"/>
              <p:nvPr/>
            </p:nvSpPr>
            <p:spPr>
              <a:xfrm>
                <a:off x="6373661" y="5169105"/>
                <a:ext cx="6495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 Black" panose="020B0A04020102020204" pitchFamily="34" charset="0"/>
                    <a:cs typeface="Arial" panose="020B0604020202020204" pitchFamily="34" charset="0"/>
                  </a:rPr>
                  <a:t>75M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A5A80F-636F-47F0-83A5-D1341731BA3D}"/>
                </a:ext>
              </a:extLst>
            </p:cNvPr>
            <p:cNvGrpSpPr/>
            <p:nvPr/>
          </p:nvGrpSpPr>
          <p:grpSpPr>
            <a:xfrm>
              <a:off x="680716" y="5038472"/>
              <a:ext cx="4288573" cy="747677"/>
              <a:chOff x="680716" y="5038472"/>
              <a:chExt cx="4288573" cy="747677"/>
            </a:xfrm>
          </p:grpSpPr>
          <p:sp>
            <p:nvSpPr>
              <p:cNvPr id="21" name="Rounded Rectangle 13">
                <a:extLst>
                  <a:ext uri="{FF2B5EF4-FFF2-40B4-BE49-F238E27FC236}">
                    <a16:creationId xmlns:a16="http://schemas.microsoft.com/office/drawing/2014/main" id="{27685854-9E49-4A41-8948-897DEE063C27}"/>
                  </a:ext>
                </a:extLst>
              </p:cNvPr>
              <p:cNvSpPr/>
              <p:nvPr/>
            </p:nvSpPr>
            <p:spPr>
              <a:xfrm>
                <a:off x="680716" y="5038472"/>
                <a:ext cx="4246017" cy="639433"/>
              </a:xfrm>
              <a:prstGeom prst="roundRect">
                <a:avLst>
                  <a:gd name="adj" fmla="val 10608"/>
                </a:avLst>
              </a:prstGeom>
              <a:solidFill>
                <a:schemeClr val="bg1"/>
              </a:solidFill>
              <a:ln w="317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3FC9B4-A783-41E4-B5A9-6DD5CEE9D3B5}"/>
                  </a:ext>
                </a:extLst>
              </p:cNvPr>
              <p:cNvSpPr txBox="1"/>
              <p:nvPr/>
            </p:nvSpPr>
            <p:spPr>
              <a:xfrm>
                <a:off x="1362291" y="5139818"/>
                <a:ext cx="3606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workers across the ASEAN-6 region, that will become redundant by 2028 .</a:t>
                </a:r>
              </a:p>
              <a:p>
                <a:endParaRPr lang="en-US" sz="12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F8F36B-DE2E-4B13-9878-8375DE4F5DD0}"/>
                  </a:ext>
                </a:extLst>
              </p:cNvPr>
              <p:cNvSpPr txBox="1"/>
              <p:nvPr/>
            </p:nvSpPr>
            <p:spPr>
              <a:xfrm>
                <a:off x="756801" y="5196832"/>
                <a:ext cx="754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effectLst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6.6M</a:t>
                </a:r>
                <a:endParaRPr lang="en-US" sz="1400" b="1" dirty="0"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648F4F-23C5-418D-8A73-69B1F5F6C138}"/>
              </a:ext>
            </a:extLst>
          </p:cNvPr>
          <p:cNvSpPr txBox="1"/>
          <p:nvPr/>
        </p:nvSpPr>
        <p:spPr>
          <a:xfrm>
            <a:off x="4830575" y="4771979"/>
            <a:ext cx="1427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 Narrow" panose="020B0606020202030204" pitchFamily="34" charset="0"/>
              </a:rPr>
              <a:t>Source: World Bank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26FD1-A9B5-49AC-AE36-10FC24B05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9" y="1691482"/>
            <a:ext cx="9747830" cy="3110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5D5AF1-6D69-49D4-BF70-7B653564CCE2}"/>
              </a:ext>
            </a:extLst>
          </p:cNvPr>
          <p:cNvSpPr txBox="1"/>
          <p:nvPr/>
        </p:nvSpPr>
        <p:spPr>
          <a:xfrm>
            <a:off x="640990" y="1226061"/>
            <a:ext cx="579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Unemployment Rate Of 15-year Old to 24-year Old, 2009 To 2019</a:t>
            </a:r>
          </a:p>
        </p:txBody>
      </p:sp>
    </p:spTree>
    <p:extLst>
      <p:ext uri="{BB962C8B-B14F-4D97-AF65-F5344CB8AC3E}">
        <p14:creationId xmlns:p14="http://schemas.microsoft.com/office/powerpoint/2010/main" val="400038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0DF005-574C-4F6D-A69E-5DC6CC35E936}"/>
              </a:ext>
            </a:extLst>
          </p:cNvPr>
          <p:cNvSpPr/>
          <p:nvPr/>
        </p:nvSpPr>
        <p:spPr>
          <a:xfrm>
            <a:off x="1" y="0"/>
            <a:ext cx="8494642" cy="830991"/>
          </a:xfrm>
          <a:prstGeom prst="rect">
            <a:avLst/>
          </a:prstGeom>
          <a:solidFill>
            <a:srgbClr val="05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6E7B3-F305-45BF-98B1-5A7F7B23137E}"/>
              </a:ext>
            </a:extLst>
          </p:cNvPr>
          <p:cNvSpPr txBox="1"/>
          <p:nvPr/>
        </p:nvSpPr>
        <p:spPr>
          <a:xfrm>
            <a:off x="290474" y="215440"/>
            <a:ext cx="8666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Shift To Industry 4.0 Will Bring Much Significant Life Changes.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6A71B6-C09B-4849-B644-FA69083EFC3D}"/>
              </a:ext>
            </a:extLst>
          </p:cNvPr>
          <p:cNvSpPr/>
          <p:nvPr/>
        </p:nvSpPr>
        <p:spPr>
          <a:xfrm>
            <a:off x="-2532297" y="3242535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22B2562-14B1-4634-9706-3F57EC04D6DB}"/>
              </a:ext>
            </a:extLst>
          </p:cNvPr>
          <p:cNvSpPr>
            <a:spLocks/>
          </p:cNvSpPr>
          <p:nvPr/>
        </p:nvSpPr>
        <p:spPr bwMode="auto">
          <a:xfrm rot="10800000">
            <a:off x="-57312" y="5695300"/>
            <a:ext cx="12192527" cy="2610397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37A611BB-80B5-428D-A6DE-782C3CA70845}"/>
              </a:ext>
            </a:extLst>
          </p:cNvPr>
          <p:cNvSpPr/>
          <p:nvPr/>
        </p:nvSpPr>
        <p:spPr>
          <a:xfrm rot="5400000">
            <a:off x="8606748" y="-121431"/>
            <a:ext cx="830991" cy="1073426"/>
          </a:xfrm>
          <a:prstGeom prst="triangle">
            <a:avLst>
              <a:gd name="adj" fmla="val 100000"/>
            </a:avLst>
          </a:prstGeom>
          <a:solidFill>
            <a:srgbClr val="05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77F365-E107-41E4-AA9E-4013A9652F69}"/>
              </a:ext>
            </a:extLst>
          </p:cNvPr>
          <p:cNvGrpSpPr/>
          <p:nvPr/>
        </p:nvGrpSpPr>
        <p:grpSpPr>
          <a:xfrm>
            <a:off x="55937" y="1342785"/>
            <a:ext cx="7483124" cy="4538164"/>
            <a:chOff x="141564" y="1389263"/>
            <a:chExt cx="7483124" cy="4538164"/>
          </a:xfrm>
        </p:grpSpPr>
        <p:pic>
          <p:nvPicPr>
            <p:cNvPr id="93" name="Content Placeholder 4">
              <a:extLst>
                <a:ext uri="{FF2B5EF4-FFF2-40B4-BE49-F238E27FC236}">
                  <a16:creationId xmlns:a16="http://schemas.microsoft.com/office/drawing/2014/main" id="{5B5CA633-8FD3-465F-AE4B-33363AC43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70" y="1824478"/>
              <a:ext cx="7459918" cy="4102949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00527E-B8B4-48C2-A6B9-0086EE02A04C}"/>
                </a:ext>
              </a:extLst>
            </p:cNvPr>
            <p:cNvSpPr txBox="1"/>
            <p:nvPr/>
          </p:nvSpPr>
          <p:spPr>
            <a:xfrm>
              <a:off x="141564" y="1389263"/>
              <a:ext cx="5796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Proportion Of Displaced Jobs By Sector Distribution To Each ASEAN-6 Country (2018-2028)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9D543-AE76-4C4C-90EA-BEB8DF3C329F}"/>
              </a:ext>
            </a:extLst>
          </p:cNvPr>
          <p:cNvGrpSpPr/>
          <p:nvPr/>
        </p:nvGrpSpPr>
        <p:grpSpPr>
          <a:xfrm>
            <a:off x="7737307" y="4271102"/>
            <a:ext cx="4313129" cy="1697855"/>
            <a:chOff x="7737307" y="4271102"/>
            <a:chExt cx="4313129" cy="16978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B8750C1-458C-4366-9C92-E4FD2D3C297A}"/>
                </a:ext>
              </a:extLst>
            </p:cNvPr>
            <p:cNvGrpSpPr/>
            <p:nvPr/>
          </p:nvGrpSpPr>
          <p:grpSpPr>
            <a:xfrm>
              <a:off x="7737307" y="5218047"/>
              <a:ext cx="4313129" cy="750910"/>
              <a:chOff x="7737307" y="5218047"/>
              <a:chExt cx="4313129" cy="750910"/>
            </a:xfrm>
          </p:grpSpPr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id="{A61FE327-4FC7-4F8E-B9FB-2EAD7A232F8E}"/>
                  </a:ext>
                </a:extLst>
              </p:cNvPr>
              <p:cNvSpPr/>
              <p:nvPr/>
            </p:nvSpPr>
            <p:spPr>
              <a:xfrm>
                <a:off x="7737307" y="5218047"/>
                <a:ext cx="4313129" cy="639433"/>
              </a:xfrm>
              <a:prstGeom prst="roundRect">
                <a:avLst>
                  <a:gd name="adj" fmla="val 10608"/>
                </a:avLst>
              </a:prstGeom>
              <a:solidFill>
                <a:schemeClr val="bg1"/>
              </a:solidFill>
              <a:ln w="317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173FE1-22A3-465E-9611-C19E3808DB6E}"/>
                  </a:ext>
                </a:extLst>
              </p:cNvPr>
              <p:cNvSpPr txBox="1"/>
              <p:nvPr/>
            </p:nvSpPr>
            <p:spPr>
              <a:xfrm>
                <a:off x="8337126" y="5322626"/>
                <a:ext cx="37133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of elementary workers </a:t>
                </a:r>
                <a:r>
                  <a:rPr lang="en-US" sz="1200" b="1" dirty="0"/>
                  <a:t>a</a:t>
                </a:r>
                <a:r>
                  <a:rPr lang="en-US" sz="1200" b="1" dirty="0">
                    <a:solidFill>
                      <a:schemeClr val="tx1"/>
                    </a:solidFill>
                  </a:rPr>
                  <a:t>cross ASEAN-6 could be displaced by technology by 2028.</a:t>
                </a:r>
              </a:p>
              <a:p>
                <a:endParaRPr 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26ACE1-7580-432F-A2C8-39286CC3E473}"/>
                  </a:ext>
                </a:extLst>
              </p:cNvPr>
              <p:cNvSpPr txBox="1"/>
              <p:nvPr/>
            </p:nvSpPr>
            <p:spPr>
              <a:xfrm>
                <a:off x="7804476" y="5366227"/>
                <a:ext cx="754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 Black" panose="020B0A04020102020204" pitchFamily="34" charset="0"/>
                    <a:ea typeface="Calibri" panose="020F0502020204030204" pitchFamily="34" charset="0"/>
                  </a:rPr>
                  <a:t>12</a:t>
                </a:r>
                <a:r>
                  <a:rPr lang="en-US" sz="1400" dirty="0">
                    <a:effectLst/>
                    <a:latin typeface="Arial Black" panose="020B0A04020102020204" pitchFamily="34" charset="0"/>
                    <a:ea typeface="Calibri" panose="020F0502020204030204" pitchFamily="34" charset="0"/>
                  </a:rPr>
                  <a:t>%</a:t>
                </a:r>
                <a:endParaRPr lang="en-US" sz="1400" b="1" dirty="0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97D4BAF-EFC2-4D57-B449-81F0BA9C88D4}"/>
                </a:ext>
              </a:extLst>
            </p:cNvPr>
            <p:cNvGrpSpPr/>
            <p:nvPr/>
          </p:nvGrpSpPr>
          <p:grpSpPr>
            <a:xfrm>
              <a:off x="7737307" y="4271102"/>
              <a:ext cx="4313129" cy="750910"/>
              <a:chOff x="7737307" y="4271102"/>
              <a:chExt cx="4313129" cy="750910"/>
            </a:xfrm>
          </p:grpSpPr>
          <p:sp>
            <p:nvSpPr>
              <p:cNvPr id="18" name="Rounded Rectangle 13">
                <a:extLst>
                  <a:ext uri="{FF2B5EF4-FFF2-40B4-BE49-F238E27FC236}">
                    <a16:creationId xmlns:a16="http://schemas.microsoft.com/office/drawing/2014/main" id="{4423578C-8B99-4E23-B84B-16E37E94BD9C}"/>
                  </a:ext>
                </a:extLst>
              </p:cNvPr>
              <p:cNvSpPr/>
              <p:nvPr/>
            </p:nvSpPr>
            <p:spPr>
              <a:xfrm>
                <a:off x="7737307" y="4271102"/>
                <a:ext cx="4313129" cy="639433"/>
              </a:xfrm>
              <a:prstGeom prst="roundRect">
                <a:avLst>
                  <a:gd name="adj" fmla="val 10608"/>
                </a:avLst>
              </a:prstGeom>
              <a:solidFill>
                <a:schemeClr val="bg1"/>
              </a:solidFill>
              <a:ln w="317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A4B63B-58C8-49C2-87D7-7862896CDD6A}"/>
                  </a:ext>
                </a:extLst>
              </p:cNvPr>
              <p:cNvSpPr txBox="1"/>
              <p:nvPr/>
            </p:nvSpPr>
            <p:spPr>
              <a:xfrm>
                <a:off x="8337126" y="4375681"/>
                <a:ext cx="37133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/>
                    </a:solidFill>
                  </a:rPr>
                  <a:t>net fewer skilled agriculture workers Across ASEAN-6 that will become redundant by 2028.</a:t>
                </a:r>
              </a:p>
              <a:p>
                <a:endParaRPr lang="en-US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EF2042-E4FE-46F8-BF8D-F0F2FB633848}"/>
                  </a:ext>
                </a:extLst>
              </p:cNvPr>
              <p:cNvSpPr txBox="1"/>
              <p:nvPr/>
            </p:nvSpPr>
            <p:spPr>
              <a:xfrm>
                <a:off x="7776001" y="4436929"/>
                <a:ext cx="6859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 Black" panose="020B0A04020102020204" pitchFamily="34" charset="0"/>
                    <a:cs typeface="Arial" panose="020B0604020202020204" pitchFamily="34" charset="0"/>
                  </a:rPr>
                  <a:t>3.4M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C575AB-83A7-4B99-A4CA-22527D2A623A}"/>
              </a:ext>
            </a:extLst>
          </p:cNvPr>
          <p:cNvSpPr txBox="1"/>
          <p:nvPr/>
        </p:nvSpPr>
        <p:spPr>
          <a:xfrm>
            <a:off x="141564" y="5958052"/>
            <a:ext cx="1600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Narrow" panose="020B0606020202030204" pitchFamily="34" charset="0"/>
              </a:rPr>
              <a:t>Source: Technology and the future of ASEAN jobs, cisco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A30B08-EFDA-446C-B44F-937BA42B0941}"/>
              </a:ext>
            </a:extLst>
          </p:cNvPr>
          <p:cNvGrpSpPr/>
          <p:nvPr/>
        </p:nvGrpSpPr>
        <p:grpSpPr>
          <a:xfrm>
            <a:off x="7624688" y="2253257"/>
            <a:ext cx="4168349" cy="899518"/>
            <a:chOff x="7846771" y="2205689"/>
            <a:chExt cx="3842194" cy="1118460"/>
          </a:xfrm>
        </p:grpSpPr>
        <p:sp>
          <p:nvSpPr>
            <p:cNvPr id="2" name="Rectangle: Folded Corner 1">
              <a:extLst>
                <a:ext uri="{FF2B5EF4-FFF2-40B4-BE49-F238E27FC236}">
                  <a16:creationId xmlns:a16="http://schemas.microsoft.com/office/drawing/2014/main" id="{489F8559-324D-4721-AB6D-CAF1BEFE2869}"/>
                </a:ext>
              </a:extLst>
            </p:cNvPr>
            <p:cNvSpPr/>
            <p:nvPr/>
          </p:nvSpPr>
          <p:spPr>
            <a:xfrm>
              <a:off x="7846771" y="2205689"/>
              <a:ext cx="3842194" cy="1118460"/>
            </a:xfrm>
            <a:prstGeom prst="foldedCorne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04E510-6930-44F9-B3F6-B7F41261E7C9}"/>
                </a:ext>
              </a:extLst>
            </p:cNvPr>
            <p:cNvSpPr txBox="1"/>
            <p:nvPr/>
          </p:nvSpPr>
          <p:spPr>
            <a:xfrm>
              <a:off x="7916897" y="2306613"/>
              <a:ext cx="3701941" cy="9265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pPr marL="171450" indent="-171450">
                <a:buBlip>
                  <a:blip r:embed="rId3"/>
                </a:buBlip>
              </a:pPr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Technological displacement will occur most intensively in </a:t>
              </a:r>
              <a:r>
                <a: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agriculture sector</a:t>
              </a:r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affecting </a:t>
              </a:r>
              <a:r>
                <a:rPr lang="en-US" sz="12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around 10 million </a:t>
              </a:r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FTE jobs.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53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1B18424-D8E0-42B2-9B3E-8A2D94DE82CF}"/>
              </a:ext>
            </a:extLst>
          </p:cNvPr>
          <p:cNvSpPr/>
          <p:nvPr/>
        </p:nvSpPr>
        <p:spPr>
          <a:xfrm rot="5400000" flipH="1">
            <a:off x="8436704" y="3107200"/>
            <a:ext cx="1724089" cy="5786502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B10D39-18A2-4303-B113-731B930E2A24}"/>
              </a:ext>
            </a:extLst>
          </p:cNvPr>
          <p:cNvGrpSpPr/>
          <p:nvPr/>
        </p:nvGrpSpPr>
        <p:grpSpPr>
          <a:xfrm>
            <a:off x="1" y="-214"/>
            <a:ext cx="9558956" cy="831205"/>
            <a:chOff x="1" y="-214"/>
            <a:chExt cx="9558956" cy="83120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2E9AD7-F0B2-43B5-807F-9E62CE61FB02}"/>
                </a:ext>
              </a:extLst>
            </p:cNvPr>
            <p:cNvSpPr/>
            <p:nvPr/>
          </p:nvSpPr>
          <p:spPr>
            <a:xfrm>
              <a:off x="1" y="0"/>
              <a:ext cx="8494642" cy="830991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F18CB0A-C546-42F9-ACC5-0C78B0179470}"/>
                </a:ext>
              </a:extLst>
            </p:cNvPr>
            <p:cNvSpPr/>
            <p:nvPr/>
          </p:nvSpPr>
          <p:spPr>
            <a:xfrm rot="5400000">
              <a:off x="8606748" y="-121431"/>
              <a:ext cx="830991" cy="1073426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B41A0B-1AC3-404C-840F-C0EFAE9B13AD}"/>
                </a:ext>
              </a:extLst>
            </p:cNvPr>
            <p:cNvSpPr txBox="1"/>
            <p:nvPr/>
          </p:nvSpPr>
          <p:spPr>
            <a:xfrm>
              <a:off x="102556" y="190183"/>
              <a:ext cx="9058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Employers Need To Prioritize Their Re And Upskilling Efforts On Employees.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DE62AE-DD07-4B54-88AA-32798D0ED29A}"/>
              </a:ext>
            </a:extLst>
          </p:cNvPr>
          <p:cNvGrpSpPr/>
          <p:nvPr/>
        </p:nvGrpSpPr>
        <p:grpSpPr>
          <a:xfrm>
            <a:off x="576187" y="1015068"/>
            <a:ext cx="5041163" cy="612130"/>
            <a:chOff x="576187" y="1015068"/>
            <a:chExt cx="5041163" cy="612130"/>
          </a:xfrm>
        </p:grpSpPr>
        <p:sp>
          <p:nvSpPr>
            <p:cNvPr id="24" name="Pentagon 13">
              <a:extLst>
                <a:ext uri="{FF2B5EF4-FFF2-40B4-BE49-F238E27FC236}">
                  <a16:creationId xmlns:a16="http://schemas.microsoft.com/office/drawing/2014/main" id="{552C2563-137E-4834-B733-647D690360C8}"/>
                </a:ext>
              </a:extLst>
            </p:cNvPr>
            <p:cNvSpPr/>
            <p:nvPr/>
          </p:nvSpPr>
          <p:spPr>
            <a:xfrm rot="16200000">
              <a:off x="2746979" y="-1155724"/>
              <a:ext cx="612130" cy="49537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2F2F2"/>
            </a:solidFill>
            <a:ln w="28575"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845C7F-99A9-40D1-927A-018D0E3E830E}"/>
                </a:ext>
              </a:extLst>
            </p:cNvPr>
            <p:cNvSpPr txBox="1"/>
            <p:nvPr/>
          </p:nvSpPr>
          <p:spPr>
            <a:xfrm>
              <a:off x="705737" y="1181014"/>
              <a:ext cx="4911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ysClr val="windowText" lastClr="000000"/>
                  </a:solidFill>
                  <a:latin typeface="Arial Black" panose="020B0A04020102020204" pitchFamily="34" charset="0"/>
                </a:rPr>
                <a:t>9.2% </a:t>
              </a:r>
              <a:r>
                <a:rPr lang="en-US" sz="1200" b="1" dirty="0">
                  <a:solidFill>
                    <a:sysClr val="windowText" lastClr="000000"/>
                  </a:solidFill>
                </a:rPr>
                <a:t>of ASEAN youths believe their current skills are already outdated.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D8CF8A-0833-48EE-9E11-08BC2700270D}"/>
              </a:ext>
            </a:extLst>
          </p:cNvPr>
          <p:cNvGrpSpPr/>
          <p:nvPr/>
        </p:nvGrpSpPr>
        <p:grpSpPr>
          <a:xfrm>
            <a:off x="5712901" y="1015068"/>
            <a:ext cx="5603847" cy="621512"/>
            <a:chOff x="5712901" y="1015068"/>
            <a:chExt cx="5603847" cy="621512"/>
          </a:xfrm>
        </p:grpSpPr>
        <p:sp>
          <p:nvSpPr>
            <p:cNvPr id="38" name="Pentagon 13">
              <a:extLst>
                <a:ext uri="{FF2B5EF4-FFF2-40B4-BE49-F238E27FC236}">
                  <a16:creationId xmlns:a16="http://schemas.microsoft.com/office/drawing/2014/main" id="{D79878B3-6969-4FC9-9AC1-8882D146DA49}"/>
                </a:ext>
              </a:extLst>
            </p:cNvPr>
            <p:cNvSpPr/>
            <p:nvPr/>
          </p:nvSpPr>
          <p:spPr>
            <a:xfrm rot="5400000">
              <a:off x="8208759" y="-1480790"/>
              <a:ext cx="612131" cy="5603847"/>
            </a:xfrm>
            <a:prstGeom prst="round2SameRect">
              <a:avLst>
                <a:gd name="adj1" fmla="val 44518"/>
                <a:gd name="adj2" fmla="val 0"/>
              </a:avLst>
            </a:prstGeom>
            <a:solidFill>
              <a:srgbClr val="F2F2F2"/>
            </a:solidFill>
            <a:ln w="28575"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8684FC-DA7A-42FB-B437-AF91AE9C99F3}"/>
                </a:ext>
              </a:extLst>
            </p:cNvPr>
            <p:cNvSpPr txBox="1"/>
            <p:nvPr/>
          </p:nvSpPr>
          <p:spPr>
            <a:xfrm>
              <a:off x="6096000" y="1174915"/>
              <a:ext cx="4953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ysClr val="windowText" lastClr="000000"/>
                  </a:solidFill>
                  <a:latin typeface="Arial Black" panose="020B0A04020102020204" pitchFamily="34" charset="0"/>
                </a:rPr>
                <a:t>54% </a:t>
              </a:r>
              <a:r>
                <a:rPr lang="en-US" sz="1200" b="1" dirty="0">
                  <a:solidFill>
                    <a:sysClr val="windowText" lastClr="000000"/>
                  </a:solidFill>
                </a:rPr>
                <a:t>of all employees will require significant re- and upskilling by 2022.</a:t>
              </a:r>
            </a:p>
            <a:p>
              <a:endParaRPr lang="en-US" sz="1200" b="1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3C9BBB-E97F-4D6A-B9BC-850D974CD985}"/>
              </a:ext>
            </a:extLst>
          </p:cNvPr>
          <p:cNvCxnSpPr>
            <a:cxnSpLocks/>
          </p:cNvCxnSpPr>
          <p:nvPr/>
        </p:nvCxnSpPr>
        <p:spPr>
          <a:xfrm>
            <a:off x="717987" y="1884345"/>
            <a:ext cx="10790438" cy="0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1">
            <a:extLst>
              <a:ext uri="{FF2B5EF4-FFF2-40B4-BE49-F238E27FC236}">
                <a16:creationId xmlns:a16="http://schemas.microsoft.com/office/drawing/2014/main" id="{8892F9CB-BB1D-45AD-9174-74FD6AF341EF}"/>
              </a:ext>
            </a:extLst>
          </p:cNvPr>
          <p:cNvSpPr/>
          <p:nvPr/>
        </p:nvSpPr>
        <p:spPr>
          <a:xfrm>
            <a:off x="781007" y="6061476"/>
            <a:ext cx="10012331" cy="582589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rgbClr val="0587A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Bahnschrift SemiBold" panose="020B0502040204020203" pitchFamily="34" charset="0"/>
              </a:rPr>
              <a:t>Even with  the disruption being technology-based in nature, the ASEAN workforce’s most significant challenge is  to upgrade</a:t>
            </a:r>
          </a:p>
          <a:p>
            <a:pPr algn="ctr"/>
            <a:r>
              <a:rPr lang="en-US" altLang="ko-KR" sz="1200" dirty="0">
                <a:latin typeface="Bahnschrift SemiBold" panose="020B0502040204020203" pitchFamily="34" charset="0"/>
              </a:rPr>
              <a:t> its softer, foundational and interactive skillset.</a:t>
            </a:r>
          </a:p>
          <a:p>
            <a:pPr algn="ctr"/>
            <a:endParaRPr lang="ko-KR" altLang="en-US" sz="1200" dirty="0">
              <a:latin typeface="Bahnschrift SemiBold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1D0C55-4B1D-4FB7-A90B-C969CBBB671A}"/>
              </a:ext>
            </a:extLst>
          </p:cNvPr>
          <p:cNvGrpSpPr/>
          <p:nvPr/>
        </p:nvGrpSpPr>
        <p:grpSpPr>
          <a:xfrm>
            <a:off x="206407" y="2026752"/>
            <a:ext cx="5572029" cy="3860023"/>
            <a:chOff x="206407" y="2026752"/>
            <a:chExt cx="5572029" cy="3860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5D2252-B4D0-49B2-9CC6-CFB5C2034178}"/>
                </a:ext>
              </a:extLst>
            </p:cNvPr>
            <p:cNvSpPr txBox="1"/>
            <p:nvPr/>
          </p:nvSpPr>
          <p:spPr>
            <a:xfrm>
              <a:off x="667385" y="5385849"/>
              <a:ext cx="7700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Indonesia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9B5FC3-BF4C-46C3-A123-B3484B3FA6DD}"/>
                </a:ext>
              </a:extLst>
            </p:cNvPr>
            <p:cNvSpPr txBox="1"/>
            <p:nvPr/>
          </p:nvSpPr>
          <p:spPr>
            <a:xfrm>
              <a:off x="1437435" y="5385849"/>
              <a:ext cx="7700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Malaysia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54D81B-26EE-4FE2-A73E-F45307BD5F28}"/>
                </a:ext>
              </a:extLst>
            </p:cNvPr>
            <p:cNvSpPr txBox="1"/>
            <p:nvPr/>
          </p:nvSpPr>
          <p:spPr>
            <a:xfrm>
              <a:off x="2207485" y="5385849"/>
              <a:ext cx="7700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Philippines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E1916-3D63-43FD-98BE-63582C923C36}"/>
                </a:ext>
              </a:extLst>
            </p:cNvPr>
            <p:cNvSpPr txBox="1"/>
            <p:nvPr/>
          </p:nvSpPr>
          <p:spPr>
            <a:xfrm>
              <a:off x="3007240" y="5385849"/>
              <a:ext cx="7700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Singapore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2EEA89-A861-4D1F-A54A-1E476AF6FDD2}"/>
                </a:ext>
              </a:extLst>
            </p:cNvPr>
            <p:cNvSpPr txBox="1"/>
            <p:nvPr/>
          </p:nvSpPr>
          <p:spPr>
            <a:xfrm>
              <a:off x="3792556" y="5385849"/>
              <a:ext cx="7700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Thailand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A68F-3A71-4EF7-983F-B751F85DDBFA}"/>
                </a:ext>
              </a:extLst>
            </p:cNvPr>
            <p:cNvSpPr txBox="1"/>
            <p:nvPr/>
          </p:nvSpPr>
          <p:spPr>
            <a:xfrm>
              <a:off x="4534056" y="5385849"/>
              <a:ext cx="7700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Vietnam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EB03C8C-3CF3-42D1-9D7F-9136508C5A9B}"/>
                </a:ext>
              </a:extLst>
            </p:cNvPr>
            <p:cNvGrpSpPr/>
            <p:nvPr/>
          </p:nvGrpSpPr>
          <p:grpSpPr>
            <a:xfrm>
              <a:off x="206407" y="2026752"/>
              <a:ext cx="5572029" cy="3860023"/>
              <a:chOff x="206407" y="2026752"/>
              <a:chExt cx="5572029" cy="386002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79E5D8-CE4B-45A3-8C62-03A761D0C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8905" y="2215347"/>
                <a:ext cx="1629531" cy="183164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A007CBE-6B45-4297-9DEE-7126E4656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123" y="2444557"/>
                <a:ext cx="4782816" cy="299965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DE6538-DF8E-4BD6-A6A7-BC7A60590597}"/>
                  </a:ext>
                </a:extLst>
              </p:cNvPr>
              <p:cNvSpPr txBox="1"/>
              <p:nvPr/>
            </p:nvSpPr>
            <p:spPr>
              <a:xfrm>
                <a:off x="206407" y="2026752"/>
                <a:ext cx="502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Skills Mismatch In Each Of Asean-6 Country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54AECF-37CE-4223-8DFE-51DC066FA367}"/>
                  </a:ext>
                </a:extLst>
              </p:cNvPr>
              <p:cNvSpPr txBox="1"/>
              <p:nvPr/>
            </p:nvSpPr>
            <p:spPr>
              <a:xfrm rot="16200000">
                <a:off x="-906498" y="3302042"/>
                <a:ext cx="26725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 Skill Level(0-100)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B324F1-5575-4110-82DA-CB1090C34001}"/>
                  </a:ext>
                </a:extLst>
              </p:cNvPr>
              <p:cNvSpPr txBox="1"/>
              <p:nvPr/>
            </p:nvSpPr>
            <p:spPr>
              <a:xfrm>
                <a:off x="1687206" y="5671331"/>
                <a:ext cx="27316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 Narrow" panose="020B0606020202030204" pitchFamily="34" charset="0"/>
                  </a:rPr>
                  <a:t>Source: Technology and the future of ASEAN jobs, cisco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2BDE61-812E-45DC-92C8-C52AD803B8E2}"/>
              </a:ext>
            </a:extLst>
          </p:cNvPr>
          <p:cNvGrpSpPr/>
          <p:nvPr/>
        </p:nvGrpSpPr>
        <p:grpSpPr>
          <a:xfrm>
            <a:off x="5778436" y="4116163"/>
            <a:ext cx="5921158" cy="949034"/>
            <a:chOff x="5778436" y="4116163"/>
            <a:chExt cx="5921158" cy="949034"/>
          </a:xfrm>
        </p:grpSpPr>
        <p:sp>
          <p:nvSpPr>
            <p:cNvPr id="45" name="Rounded Rectangle 13">
              <a:extLst>
                <a:ext uri="{FF2B5EF4-FFF2-40B4-BE49-F238E27FC236}">
                  <a16:creationId xmlns:a16="http://schemas.microsoft.com/office/drawing/2014/main" id="{3B232E8A-09D3-4F67-B9E6-D81C3AA83432}"/>
                </a:ext>
              </a:extLst>
            </p:cNvPr>
            <p:cNvSpPr/>
            <p:nvPr/>
          </p:nvSpPr>
          <p:spPr>
            <a:xfrm>
              <a:off x="5778436" y="4116163"/>
              <a:ext cx="1734558" cy="949034"/>
            </a:xfrm>
            <a:prstGeom prst="roundRect">
              <a:avLst>
                <a:gd name="adj" fmla="val 6703"/>
              </a:avLst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012B5D"/>
                  </a:solidFill>
                  <a:latin typeface="Arial Black" panose="020B0A04020102020204" pitchFamily="34" charset="0"/>
                </a:rPr>
                <a:t>41% </a:t>
              </a:r>
              <a:r>
                <a:rPr lang="en-US" sz="1200" i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of ASEAN-6 redundant workers </a:t>
              </a:r>
            </a:p>
            <a:p>
              <a:pPr algn="ctr"/>
              <a:r>
                <a:rPr lang="en-US" sz="1200" i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are lacking </a:t>
              </a:r>
            </a:p>
            <a:p>
              <a:pPr algn="ctr"/>
              <a:r>
                <a:rPr lang="en-US" sz="1200" b="1" i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the IT skills</a:t>
              </a:r>
              <a:r>
                <a:rPr lang="en-US" sz="1200" i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66F1696-D8CB-476B-A427-7FCA9AAA92A1}"/>
                </a:ext>
              </a:extLst>
            </p:cNvPr>
            <p:cNvGrpSpPr/>
            <p:nvPr/>
          </p:nvGrpSpPr>
          <p:grpSpPr>
            <a:xfrm>
              <a:off x="7871736" y="4116163"/>
              <a:ext cx="1734558" cy="949034"/>
              <a:chOff x="7871736" y="4116163"/>
              <a:chExt cx="1734558" cy="949034"/>
            </a:xfrm>
          </p:grpSpPr>
          <p:sp>
            <p:nvSpPr>
              <p:cNvPr id="51" name="Rounded Rectangle 13">
                <a:extLst>
                  <a:ext uri="{FF2B5EF4-FFF2-40B4-BE49-F238E27FC236}">
                    <a16:creationId xmlns:a16="http://schemas.microsoft.com/office/drawing/2014/main" id="{DCDA73E8-8D07-4AFF-BE84-004B44FF65E5}"/>
                  </a:ext>
                </a:extLst>
              </p:cNvPr>
              <p:cNvSpPr/>
              <p:nvPr/>
            </p:nvSpPr>
            <p:spPr>
              <a:xfrm>
                <a:off x="7871736" y="4116163"/>
                <a:ext cx="1734558" cy="949034"/>
              </a:xfrm>
              <a:prstGeom prst="roundRect">
                <a:avLst>
                  <a:gd name="adj" fmla="val 6703"/>
                </a:avLst>
              </a:prstGeom>
              <a:solidFill>
                <a:schemeClr val="bg1"/>
              </a:solidFill>
              <a:ln w="317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i="1" dirty="0">
                  <a:solidFill>
                    <a:sysClr val="windowText" lastClr="00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F04F57-7584-46E7-817A-3999CFDB7C7F}"/>
                  </a:ext>
                </a:extLst>
              </p:cNvPr>
              <p:cNvSpPr txBox="1"/>
              <p:nvPr/>
            </p:nvSpPr>
            <p:spPr>
              <a:xfrm>
                <a:off x="8015359" y="4218242"/>
                <a:ext cx="14686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2B5D"/>
                    </a:solidFill>
                    <a:latin typeface="Arial Black" panose="020B0A04020102020204" pitchFamily="34" charset="0"/>
                  </a:rPr>
                  <a:t>1.9 million </a:t>
                </a:r>
                <a:r>
                  <a:rPr lang="en-US" sz="1200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rPr>
                  <a:t>more </a:t>
                </a:r>
              </a:p>
              <a:p>
                <a:pPr algn="ctr"/>
                <a:r>
                  <a:rPr lang="en-US" sz="1200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rPr>
                  <a:t>workers will need </a:t>
                </a:r>
              </a:p>
              <a:p>
                <a:pPr algn="ctr"/>
                <a:r>
                  <a:rPr lang="en-US" sz="1200" b="1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rPr>
                  <a:t>interactive skills</a:t>
                </a:r>
                <a:r>
                  <a:rPr lang="en-US" sz="1200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rPr>
                  <a:t>.</a:t>
                </a:r>
              </a:p>
              <a:p>
                <a:endParaRPr lang="en-US" sz="1200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6C7B3E2-A9DE-420B-9982-0677CF543AA1}"/>
                </a:ext>
              </a:extLst>
            </p:cNvPr>
            <p:cNvGrpSpPr/>
            <p:nvPr/>
          </p:nvGrpSpPr>
          <p:grpSpPr>
            <a:xfrm>
              <a:off x="9965036" y="4116163"/>
              <a:ext cx="1734558" cy="949034"/>
              <a:chOff x="9965036" y="4116163"/>
              <a:chExt cx="1734558" cy="949034"/>
            </a:xfrm>
          </p:grpSpPr>
          <p:sp>
            <p:nvSpPr>
              <p:cNvPr id="52" name="Rounded Rectangle 13">
                <a:extLst>
                  <a:ext uri="{FF2B5EF4-FFF2-40B4-BE49-F238E27FC236}">
                    <a16:creationId xmlns:a16="http://schemas.microsoft.com/office/drawing/2014/main" id="{C38F3575-E1DF-4BFE-8DF8-C0209FC3DD61}"/>
                  </a:ext>
                </a:extLst>
              </p:cNvPr>
              <p:cNvSpPr/>
              <p:nvPr/>
            </p:nvSpPr>
            <p:spPr>
              <a:xfrm>
                <a:off x="9965036" y="4116163"/>
                <a:ext cx="1734558" cy="949034"/>
              </a:xfrm>
              <a:prstGeom prst="roundRect">
                <a:avLst>
                  <a:gd name="adj" fmla="val 6703"/>
                </a:avLst>
              </a:prstGeom>
              <a:solidFill>
                <a:schemeClr val="bg1"/>
              </a:solidFill>
              <a:ln w="317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i="1" dirty="0">
                  <a:solidFill>
                    <a:sysClr val="windowText" lastClr="00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8D7671-FAB2-4478-AB68-9F387821B905}"/>
                  </a:ext>
                </a:extLst>
              </p:cNvPr>
              <p:cNvSpPr txBox="1"/>
              <p:nvPr/>
            </p:nvSpPr>
            <p:spPr>
              <a:xfrm>
                <a:off x="10045270" y="4223856"/>
                <a:ext cx="1574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2B5D"/>
                    </a:solidFill>
                    <a:latin typeface="Arial Black" panose="020B0A04020102020204" pitchFamily="34" charset="0"/>
                  </a:rPr>
                  <a:t>1.7 million </a:t>
                </a:r>
                <a:r>
                  <a:rPr lang="en-US" sz="1200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rPr>
                  <a:t>more </a:t>
                </a:r>
              </a:p>
              <a:p>
                <a:pPr algn="ctr"/>
                <a:r>
                  <a:rPr lang="en-US" sz="1200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rPr>
                  <a:t>workers will need </a:t>
                </a:r>
                <a:r>
                  <a:rPr lang="en-US" sz="1200" b="1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rPr>
                  <a:t>foundational skills </a:t>
                </a:r>
                <a:r>
                  <a:rPr lang="en-US" sz="1200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rPr>
                  <a:t>. 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8C670C-468C-4CF7-9052-BB8B839C6E30}"/>
              </a:ext>
            </a:extLst>
          </p:cNvPr>
          <p:cNvGrpSpPr/>
          <p:nvPr/>
        </p:nvGrpSpPr>
        <p:grpSpPr>
          <a:xfrm>
            <a:off x="6405497" y="2425564"/>
            <a:ext cx="4387842" cy="670173"/>
            <a:chOff x="6150968" y="2674671"/>
            <a:chExt cx="4964020" cy="860216"/>
          </a:xfrm>
        </p:grpSpPr>
        <p:sp>
          <p:nvSpPr>
            <p:cNvPr id="21" name="Rectangle: Folded Corner 20">
              <a:extLst>
                <a:ext uri="{FF2B5EF4-FFF2-40B4-BE49-F238E27FC236}">
                  <a16:creationId xmlns:a16="http://schemas.microsoft.com/office/drawing/2014/main" id="{CBFDD02C-AE5D-4E79-8111-953C9935913E}"/>
                </a:ext>
              </a:extLst>
            </p:cNvPr>
            <p:cNvSpPr/>
            <p:nvPr/>
          </p:nvSpPr>
          <p:spPr>
            <a:xfrm>
              <a:off x="6150969" y="2674671"/>
              <a:ext cx="4964019" cy="860216"/>
            </a:xfrm>
            <a:prstGeom prst="foldedCorner">
              <a:avLst/>
            </a:prstGeom>
            <a:noFill/>
            <a:ln w="9525" cap="flat" cmpd="sng" algn="ctr">
              <a:solidFill>
                <a:srgbClr val="333F5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7C5AF5-034F-4CD9-9671-2C6F4541A7FD}"/>
                </a:ext>
              </a:extLst>
            </p:cNvPr>
            <p:cNvSpPr txBox="1"/>
            <p:nvPr/>
          </p:nvSpPr>
          <p:spPr>
            <a:xfrm>
              <a:off x="6150968" y="2819747"/>
              <a:ext cx="4873427" cy="59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Blip>
                  <a:blip r:embed="rId4"/>
                </a:buBlip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Despite its already highly-skilled workforce, </a:t>
              </a:r>
              <a:r>
                <a:rPr lang="en-US" sz="1200" b="1" dirty="0">
                  <a:solidFill>
                    <a:srgbClr val="012B5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Singapore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faces the </a:t>
              </a:r>
              <a:r>
                <a: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biggest skills challenge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609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1B18424-D8E0-42B2-9B3E-8A2D94DE82CF}"/>
              </a:ext>
            </a:extLst>
          </p:cNvPr>
          <p:cNvSpPr/>
          <p:nvPr/>
        </p:nvSpPr>
        <p:spPr>
          <a:xfrm rot="5400000" flipH="1">
            <a:off x="9762336" y="4428335"/>
            <a:ext cx="2125647" cy="2733673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E9AD7-F0B2-43B5-807F-9E62CE61FB02}"/>
              </a:ext>
            </a:extLst>
          </p:cNvPr>
          <p:cNvSpPr/>
          <p:nvPr/>
        </p:nvSpPr>
        <p:spPr>
          <a:xfrm>
            <a:off x="1" y="0"/>
            <a:ext cx="8494642" cy="830991"/>
          </a:xfrm>
          <a:prstGeom prst="rect">
            <a:avLst/>
          </a:prstGeom>
          <a:solidFill>
            <a:srgbClr val="05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Bahnschrift SemiBold" panose="020B0502040204020203" pitchFamily="34" charset="0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F18CB0A-C546-42F9-ACC5-0C78B0179470}"/>
              </a:ext>
            </a:extLst>
          </p:cNvPr>
          <p:cNvSpPr/>
          <p:nvPr/>
        </p:nvSpPr>
        <p:spPr>
          <a:xfrm rot="5400000">
            <a:off x="8606748" y="-121431"/>
            <a:ext cx="830991" cy="1073426"/>
          </a:xfrm>
          <a:prstGeom prst="triangle">
            <a:avLst>
              <a:gd name="adj" fmla="val 100000"/>
            </a:avLst>
          </a:prstGeom>
          <a:solidFill>
            <a:srgbClr val="05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B41A0B-1AC3-404C-840F-C0EFAE9B13AD}"/>
              </a:ext>
            </a:extLst>
          </p:cNvPr>
          <p:cNvSpPr txBox="1"/>
          <p:nvPr/>
        </p:nvSpPr>
        <p:spPr>
          <a:xfrm>
            <a:off x="102556" y="190183"/>
            <a:ext cx="905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Employers Need To Prioritize Their Re And Upskilling Efforts On Employees.</a:t>
            </a:r>
          </a:p>
        </p:txBody>
      </p:sp>
      <p:sp>
        <p:nvSpPr>
          <p:cNvPr id="24" name="Pentagon 13">
            <a:extLst>
              <a:ext uri="{FF2B5EF4-FFF2-40B4-BE49-F238E27FC236}">
                <a16:creationId xmlns:a16="http://schemas.microsoft.com/office/drawing/2014/main" id="{552C2563-137E-4834-B733-647D690360C8}"/>
              </a:ext>
            </a:extLst>
          </p:cNvPr>
          <p:cNvSpPr/>
          <p:nvPr/>
        </p:nvSpPr>
        <p:spPr>
          <a:xfrm rot="16200000">
            <a:off x="2746979" y="-1155724"/>
            <a:ext cx="612130" cy="49537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F2F2"/>
          </a:solidFill>
          <a:ln w="28575"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845C7F-99A9-40D1-927A-018D0E3E830E}"/>
              </a:ext>
            </a:extLst>
          </p:cNvPr>
          <p:cNvSpPr txBox="1"/>
          <p:nvPr/>
        </p:nvSpPr>
        <p:spPr>
          <a:xfrm>
            <a:off x="705737" y="1181014"/>
            <a:ext cx="491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9.2% </a:t>
            </a:r>
            <a:r>
              <a:rPr lang="en-US" sz="1200" b="1" dirty="0">
                <a:solidFill>
                  <a:sysClr val="windowText" lastClr="000000"/>
                </a:solidFill>
              </a:rPr>
              <a:t>of ASEAN youths believe their current skills are already outdated.</a:t>
            </a:r>
          </a:p>
        </p:txBody>
      </p:sp>
      <p:sp>
        <p:nvSpPr>
          <p:cNvPr id="38" name="Pentagon 13">
            <a:extLst>
              <a:ext uri="{FF2B5EF4-FFF2-40B4-BE49-F238E27FC236}">
                <a16:creationId xmlns:a16="http://schemas.microsoft.com/office/drawing/2014/main" id="{D79878B3-6969-4FC9-9AC1-8882D146DA49}"/>
              </a:ext>
            </a:extLst>
          </p:cNvPr>
          <p:cNvSpPr/>
          <p:nvPr/>
        </p:nvSpPr>
        <p:spPr>
          <a:xfrm rot="5400000">
            <a:off x="8208759" y="-1480790"/>
            <a:ext cx="612131" cy="5603847"/>
          </a:xfrm>
          <a:prstGeom prst="round2SameRect">
            <a:avLst>
              <a:gd name="adj1" fmla="val 44518"/>
              <a:gd name="adj2" fmla="val 0"/>
            </a:avLst>
          </a:prstGeom>
          <a:solidFill>
            <a:srgbClr val="F2F2F2"/>
          </a:solidFill>
          <a:ln w="28575"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8684FC-DA7A-42FB-B437-AF91AE9C99F3}"/>
              </a:ext>
            </a:extLst>
          </p:cNvPr>
          <p:cNvSpPr txBox="1"/>
          <p:nvPr/>
        </p:nvSpPr>
        <p:spPr>
          <a:xfrm>
            <a:off x="6096000" y="1174915"/>
            <a:ext cx="49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ysClr val="windowText" lastClr="000000"/>
                </a:solidFill>
                <a:latin typeface="Arial Black" panose="020B0A04020102020204" pitchFamily="34" charset="0"/>
              </a:rPr>
              <a:t>54% </a:t>
            </a:r>
            <a:r>
              <a:rPr lang="en-US" sz="1200" b="1" dirty="0">
                <a:solidFill>
                  <a:sysClr val="windowText" lastClr="000000"/>
                </a:solidFill>
              </a:rPr>
              <a:t>of all employees will require significant re- and upskilling by 2022.</a:t>
            </a:r>
          </a:p>
          <a:p>
            <a:endParaRPr lang="en-US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3C9BBB-E97F-4D6A-B9BC-850D974CD985}"/>
              </a:ext>
            </a:extLst>
          </p:cNvPr>
          <p:cNvCxnSpPr>
            <a:cxnSpLocks/>
          </p:cNvCxnSpPr>
          <p:nvPr/>
        </p:nvCxnSpPr>
        <p:spPr>
          <a:xfrm>
            <a:off x="717987" y="1884345"/>
            <a:ext cx="10790438" cy="0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FF83D4A-2531-417B-B064-C2A1C8ADBFBC}"/>
              </a:ext>
            </a:extLst>
          </p:cNvPr>
          <p:cNvGrpSpPr/>
          <p:nvPr/>
        </p:nvGrpSpPr>
        <p:grpSpPr>
          <a:xfrm>
            <a:off x="3829885" y="2018678"/>
            <a:ext cx="8420729" cy="4255233"/>
            <a:chOff x="3829885" y="2018678"/>
            <a:chExt cx="8420729" cy="42552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F787D67-A8CA-48D8-9E94-AD56D8555482}"/>
                </a:ext>
              </a:extLst>
            </p:cNvPr>
            <p:cNvGrpSpPr/>
            <p:nvPr/>
          </p:nvGrpSpPr>
          <p:grpSpPr>
            <a:xfrm>
              <a:off x="3829885" y="2560686"/>
              <a:ext cx="3237141" cy="3368993"/>
              <a:chOff x="3829885" y="2560686"/>
              <a:chExt cx="3237141" cy="336899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637475-FCE1-462F-BAC1-84EC857C8CFB}"/>
                  </a:ext>
                </a:extLst>
              </p:cNvPr>
              <p:cNvSpPr txBox="1"/>
              <p:nvPr/>
            </p:nvSpPr>
            <p:spPr>
              <a:xfrm>
                <a:off x="3829885" y="2560686"/>
                <a:ext cx="323714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latin typeface="Arial Narrow" panose="020B0606020202030204" pitchFamily="34" charset="0"/>
                  </a:rPr>
                  <a:t>Hire new permanent staff with skills relevant to new technologies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9A78B2-70A5-4969-AC5E-E85793485F2F}"/>
                  </a:ext>
                </a:extLst>
              </p:cNvPr>
              <p:cNvSpPr txBox="1"/>
              <p:nvPr/>
            </p:nvSpPr>
            <p:spPr>
              <a:xfrm>
                <a:off x="3931448" y="2996830"/>
                <a:ext cx="3034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latin typeface="Arial Narrow" panose="020B0606020202030204" pitchFamily="34" charset="0"/>
                  </a:rPr>
                  <a:t>Look to automate work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427148-33B5-494E-B042-6C208C6BD9C0}"/>
                  </a:ext>
                </a:extLst>
              </p:cNvPr>
              <p:cNvSpPr txBox="1"/>
              <p:nvPr/>
            </p:nvSpPr>
            <p:spPr>
              <a:xfrm>
                <a:off x="3931448" y="3410152"/>
                <a:ext cx="3034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latin typeface="Arial Narrow" panose="020B0606020202030204" pitchFamily="34" charset="0"/>
                  </a:rPr>
                  <a:t>Retrain existing employees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B88A3A-B470-466F-9C89-4203C19DB8BC}"/>
                  </a:ext>
                </a:extLst>
              </p:cNvPr>
              <p:cNvSpPr txBox="1"/>
              <p:nvPr/>
            </p:nvSpPr>
            <p:spPr>
              <a:xfrm>
                <a:off x="3931447" y="3859905"/>
                <a:ext cx="3034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latin typeface="Arial Narrow" panose="020B0606020202030204" pitchFamily="34" charset="0"/>
                  </a:rPr>
                  <a:t>Expect existing employees to pick up skills on the job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9E6B2-209B-4E7E-A649-0A6BF4A5AC5D}"/>
                  </a:ext>
                </a:extLst>
              </p:cNvPr>
              <p:cNvSpPr txBox="1"/>
              <p:nvPr/>
            </p:nvSpPr>
            <p:spPr>
              <a:xfrm>
                <a:off x="3925257" y="4306665"/>
                <a:ext cx="3034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latin typeface="Arial Narrow" panose="020B0606020202030204" pitchFamily="34" charset="0"/>
                  </a:rPr>
                  <a:t>Outsource some business functions to external contractors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94961D-BFB0-4E53-9EF4-579122E9AEC9}"/>
                  </a:ext>
                </a:extLst>
              </p:cNvPr>
              <p:cNvSpPr txBox="1"/>
              <p:nvPr/>
            </p:nvSpPr>
            <p:spPr>
              <a:xfrm>
                <a:off x="3925257" y="4732349"/>
                <a:ext cx="3034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latin typeface="Arial Narrow" panose="020B0606020202030204" pitchFamily="34" charset="0"/>
                  </a:rPr>
                  <a:t>Hire new temporary staff with skills relevant to new technologies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085D2C-1543-4AAC-A1A1-3E01CBA62BE0}"/>
                  </a:ext>
                </a:extLst>
              </p:cNvPr>
              <p:cNvSpPr txBox="1"/>
              <p:nvPr/>
            </p:nvSpPr>
            <p:spPr>
              <a:xfrm>
                <a:off x="3932938" y="5169740"/>
                <a:ext cx="3034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latin typeface="Arial Narrow" panose="020B0606020202030204" pitchFamily="34" charset="0"/>
                  </a:rPr>
                  <a:t>Hire freelancers with skills relevant to new technologies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F8CDED-18A1-4F90-AC06-EE18BF324198}"/>
                  </a:ext>
                </a:extLst>
              </p:cNvPr>
              <p:cNvSpPr txBox="1"/>
              <p:nvPr/>
            </p:nvSpPr>
            <p:spPr>
              <a:xfrm>
                <a:off x="3932938" y="5560347"/>
                <a:ext cx="30340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latin typeface="Arial Narrow" panose="020B0606020202030204" pitchFamily="34" charset="0"/>
                  </a:rPr>
                  <a:t>Strategic redundancies of staff who lack the skills to use new technologies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56E1FC3-4374-43C6-BFD5-50637242DEF4}"/>
                </a:ext>
              </a:extLst>
            </p:cNvPr>
            <p:cNvGrpSpPr/>
            <p:nvPr/>
          </p:nvGrpSpPr>
          <p:grpSpPr>
            <a:xfrm>
              <a:off x="6887250" y="2539343"/>
              <a:ext cx="4412711" cy="3734568"/>
              <a:chOff x="6887250" y="2539343"/>
              <a:chExt cx="4412711" cy="373456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3B7EF5D-D0BC-4CE6-9D1D-DD7EED9F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9341" y="2539343"/>
                <a:ext cx="4260620" cy="3341299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B87B74FC-B7C5-472C-80B0-532CAE9FD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7250" y="6057982"/>
                <a:ext cx="255072" cy="195567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BE067D-A4F2-4B25-B23C-B48944B9E73A}"/>
                  </a:ext>
                </a:extLst>
              </p:cNvPr>
              <p:cNvSpPr txBox="1"/>
              <p:nvPr/>
            </p:nvSpPr>
            <p:spPr>
              <a:xfrm>
                <a:off x="7014786" y="6043079"/>
                <a:ext cx="4955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Likely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B4AF66-D9EB-411B-8F1E-C10712272679}"/>
                  </a:ext>
                </a:extLst>
              </p:cNvPr>
              <p:cNvSpPr txBox="1"/>
              <p:nvPr/>
            </p:nvSpPr>
            <p:spPr>
              <a:xfrm>
                <a:off x="7598831" y="6032815"/>
                <a:ext cx="88669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Equally Likely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778DDC-7282-4B58-9CB2-1848BA1B7DCE}"/>
                  </a:ext>
                </a:extLst>
              </p:cNvPr>
              <p:cNvSpPr txBox="1"/>
              <p:nvPr/>
            </p:nvSpPr>
            <p:spPr>
              <a:xfrm>
                <a:off x="8603179" y="6023434"/>
                <a:ext cx="6672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Unlikely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FD55189-D16E-4FCC-97D7-F48C200AA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0464" y="6052473"/>
                <a:ext cx="255072" cy="200414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3850A87-ADAD-47A9-97C9-E4BB275A8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662" y="6032815"/>
                <a:ext cx="258966" cy="233593"/>
              </a:xfrm>
              <a:prstGeom prst="rect">
                <a:avLst/>
              </a:prstGeom>
            </p:spPr>
          </p:pic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52CCF31-3E71-420E-9A1E-1DD7C4C75914}"/>
                </a:ext>
              </a:extLst>
            </p:cNvPr>
            <p:cNvSpPr txBox="1"/>
            <p:nvPr/>
          </p:nvSpPr>
          <p:spPr>
            <a:xfrm>
              <a:off x="6225601" y="2018678"/>
              <a:ext cx="5888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Strategies To Address Shifting Skills Needs, By Proportion Of Companies (%)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0FDF91-81A4-493F-98F4-5FBE0D31F2FF}"/>
                </a:ext>
              </a:extLst>
            </p:cNvPr>
            <p:cNvSpPr txBox="1"/>
            <p:nvPr/>
          </p:nvSpPr>
          <p:spPr>
            <a:xfrm>
              <a:off x="9942866" y="5944751"/>
              <a:ext cx="23077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 Narrow" panose="020B0606020202030204" pitchFamily="34" charset="0"/>
                </a:rPr>
                <a:t>Source: The Future of Jobs Report 2018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C8615C4-87BB-4FB0-B1C0-F8F8B4FDC0BD}"/>
              </a:ext>
            </a:extLst>
          </p:cNvPr>
          <p:cNvGrpSpPr/>
          <p:nvPr/>
        </p:nvGrpSpPr>
        <p:grpSpPr>
          <a:xfrm>
            <a:off x="254166" y="3276386"/>
            <a:ext cx="3993156" cy="1480032"/>
            <a:chOff x="302620" y="3045756"/>
            <a:chExt cx="3993156" cy="1274518"/>
          </a:xfrm>
        </p:grpSpPr>
        <p:sp>
          <p:nvSpPr>
            <p:cNvPr id="21" name="Rectangle: Folded Corner 20">
              <a:extLst>
                <a:ext uri="{FF2B5EF4-FFF2-40B4-BE49-F238E27FC236}">
                  <a16:creationId xmlns:a16="http://schemas.microsoft.com/office/drawing/2014/main" id="{071E7ADC-4342-4A32-AE0A-9797424D26B0}"/>
                </a:ext>
              </a:extLst>
            </p:cNvPr>
            <p:cNvSpPr/>
            <p:nvPr/>
          </p:nvSpPr>
          <p:spPr>
            <a:xfrm>
              <a:off x="302620" y="3045756"/>
              <a:ext cx="3993156" cy="1274518"/>
            </a:xfrm>
            <a:prstGeom prst="foldedCorner">
              <a:avLst/>
            </a:prstGeom>
            <a:noFill/>
            <a:ln w="9525" cap="flat" cmpd="sng" algn="ctr">
              <a:solidFill>
                <a:srgbClr val="333F5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995A11-298E-46F1-AB63-117F42D8E53B}"/>
                </a:ext>
              </a:extLst>
            </p:cNvPr>
            <p:cNvSpPr txBox="1"/>
            <p:nvPr/>
          </p:nvSpPr>
          <p:spPr>
            <a:xfrm>
              <a:off x="396833" y="3163843"/>
              <a:ext cx="3847393" cy="1033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Blip>
                  <a:blip r:embed="rId6"/>
                </a:buBlip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The likelihood of 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hiring new permanent staff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with relevant skills</a:t>
              </a: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nearly twice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that of 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strategic redundancies of staff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lagging behind in new skills adoption.</a:t>
              </a:r>
            </a:p>
            <a:p>
              <a:pPr marL="171450" indent="-171450">
                <a:buBlip>
                  <a:blip r:embed="rId6"/>
                </a:buBlip>
              </a:pPr>
              <a:r>
                <a: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Nearly a quarter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of companies are unlikely to pursue the 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retraining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of existing employees.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45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96A71B6-C09B-4849-B644-FA69083EFC3D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22B2562-14B1-4634-9706-3F57EC04D6DB}"/>
              </a:ext>
            </a:extLst>
          </p:cNvPr>
          <p:cNvSpPr>
            <a:spLocks/>
          </p:cNvSpPr>
          <p:nvPr/>
        </p:nvSpPr>
        <p:spPr bwMode="auto">
          <a:xfrm rot="10800000">
            <a:off x="-1603408" y="4903674"/>
            <a:ext cx="13816209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4D1DC3-DA5D-46D0-AF9C-D607E94769F0}"/>
              </a:ext>
            </a:extLst>
          </p:cNvPr>
          <p:cNvGrpSpPr/>
          <p:nvPr/>
        </p:nvGrpSpPr>
        <p:grpSpPr>
          <a:xfrm>
            <a:off x="1" y="-214"/>
            <a:ext cx="9558956" cy="831205"/>
            <a:chOff x="1" y="-214"/>
            <a:chExt cx="9558956" cy="8312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0DF005-574C-4F6D-A69E-5DC6CC35E936}"/>
                </a:ext>
              </a:extLst>
            </p:cNvPr>
            <p:cNvSpPr/>
            <p:nvPr/>
          </p:nvSpPr>
          <p:spPr>
            <a:xfrm>
              <a:off x="1" y="0"/>
              <a:ext cx="8494642" cy="830991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76E7B3-F305-45BF-98B1-5A7F7B23137E}"/>
                </a:ext>
              </a:extLst>
            </p:cNvPr>
            <p:cNvSpPr txBox="1"/>
            <p:nvPr/>
          </p:nvSpPr>
          <p:spPr>
            <a:xfrm>
              <a:off x="46199" y="68131"/>
              <a:ext cx="8666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Education 4.0 Is A Response To The Need For The Industrial Revolution 4.0,  To Meet The Skill Demands Of The Current Workforce.</a:t>
              </a:r>
            </a:p>
          </p:txBody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37A611BB-80B5-428D-A6DE-782C3CA70845}"/>
                </a:ext>
              </a:extLst>
            </p:cNvPr>
            <p:cNvSpPr/>
            <p:nvPr/>
          </p:nvSpPr>
          <p:spPr>
            <a:xfrm rot="5400000">
              <a:off x="8606748" y="-121431"/>
              <a:ext cx="830991" cy="1073426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5" name="Content Placeholder 9">
            <a:extLst>
              <a:ext uri="{FF2B5EF4-FFF2-40B4-BE49-F238E27FC236}">
                <a16:creationId xmlns:a16="http://schemas.microsoft.com/office/drawing/2014/main" id="{AE2ABFD7-BA29-4F25-AC11-9B18CAC56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71723"/>
              </p:ext>
            </p:extLst>
          </p:nvPr>
        </p:nvGraphicFramePr>
        <p:xfrm>
          <a:off x="245358" y="1285306"/>
          <a:ext cx="6096001" cy="2828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EAFCE27D-6817-483A-99A7-34F48EB83F95}"/>
              </a:ext>
            </a:extLst>
          </p:cNvPr>
          <p:cNvGrpSpPr/>
          <p:nvPr/>
        </p:nvGrpSpPr>
        <p:grpSpPr>
          <a:xfrm>
            <a:off x="7535480" y="1240841"/>
            <a:ext cx="3924282" cy="2090003"/>
            <a:chOff x="7535480" y="1240841"/>
            <a:chExt cx="3924282" cy="2090003"/>
          </a:xfrm>
        </p:grpSpPr>
        <p:sp>
          <p:nvSpPr>
            <p:cNvPr id="40" name="Rounded Rectangle 71">
              <a:extLst>
                <a:ext uri="{FF2B5EF4-FFF2-40B4-BE49-F238E27FC236}">
                  <a16:creationId xmlns:a16="http://schemas.microsoft.com/office/drawing/2014/main" id="{A4447AB0-84F0-4EBC-A4E8-B74F4CB9B8C4}"/>
                </a:ext>
              </a:extLst>
            </p:cNvPr>
            <p:cNvSpPr/>
            <p:nvPr/>
          </p:nvSpPr>
          <p:spPr>
            <a:xfrm>
              <a:off x="7550935" y="1713754"/>
              <a:ext cx="3908827" cy="1617090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 w="25400">
              <a:solidFill>
                <a:srgbClr val="0587A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Creates an Opportunity for Educators to Engage in </a:t>
              </a:r>
              <a:r>
                <a:rPr lang="en-US" sz="1200" b="1" dirty="0"/>
                <a:t>New Technology Tools.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Development of Technology Classroom Into </a:t>
              </a:r>
              <a:r>
                <a:rPr lang="en-US" sz="1200" b="1" dirty="0"/>
                <a:t>The 21st Century Skills.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Opportunity to Experience a more </a:t>
              </a:r>
              <a:r>
                <a:rPr lang="en-US" sz="1200" b="1" dirty="0"/>
                <a:t>Practical Based Learning.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Shift in </a:t>
              </a:r>
              <a:r>
                <a:rPr lang="en-US" sz="1200" b="1" dirty="0"/>
                <a:t>Exam &amp; Assessment Patterns.</a:t>
              </a:r>
            </a:p>
            <a:p>
              <a:endParaRPr lang="en-US" sz="1200" b="1" dirty="0"/>
            </a:p>
            <a:p>
              <a:pPr algn="ctr"/>
              <a:endParaRPr lang="ko-KR" altLang="en-US" sz="12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3300D-EDFB-4423-8F98-6E2A8D81AB8F}"/>
                </a:ext>
              </a:extLst>
            </p:cNvPr>
            <p:cNvSpPr txBox="1"/>
            <p:nvPr/>
          </p:nvSpPr>
          <p:spPr>
            <a:xfrm>
              <a:off x="7535480" y="1240841"/>
              <a:ext cx="2827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Strength Of Education 4.0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951C63-2E15-49D4-8174-9827DDDFDFC4}"/>
              </a:ext>
            </a:extLst>
          </p:cNvPr>
          <p:cNvGrpSpPr/>
          <p:nvPr/>
        </p:nvGrpSpPr>
        <p:grpSpPr>
          <a:xfrm>
            <a:off x="7592587" y="3521851"/>
            <a:ext cx="4620214" cy="3108928"/>
            <a:chOff x="7592587" y="3521851"/>
            <a:chExt cx="4620214" cy="310892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9CD44D-E2D2-405F-9E12-9652506AFBA8}"/>
                </a:ext>
              </a:extLst>
            </p:cNvPr>
            <p:cNvSpPr txBox="1"/>
            <p:nvPr/>
          </p:nvSpPr>
          <p:spPr>
            <a:xfrm>
              <a:off x="7592587" y="6169114"/>
              <a:ext cx="4563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ASEAN Countries According To Their Stage Of ICT Integration In Education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9AA0B3-7AD1-4AE2-BCD0-66BC851304B6}"/>
                </a:ext>
              </a:extLst>
            </p:cNvPr>
            <p:cNvSpPr txBox="1"/>
            <p:nvPr/>
          </p:nvSpPr>
          <p:spPr>
            <a:xfrm>
              <a:off x="11430266" y="5523667"/>
              <a:ext cx="782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 Narrow" panose="020B0606020202030204" pitchFamily="34" charset="0"/>
                </a:rPr>
                <a:t>Source: SEAMEO 2010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D1E621-FB87-4A22-9389-E1F978EAF607}"/>
                </a:ext>
              </a:extLst>
            </p:cNvPr>
            <p:cNvSpPr/>
            <p:nvPr/>
          </p:nvSpPr>
          <p:spPr>
            <a:xfrm>
              <a:off x="7742011" y="4967183"/>
              <a:ext cx="887906" cy="114864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5">
                      <a:lumMod val="75000"/>
                    </a:schemeClr>
                  </a:solidFill>
                </a:rPr>
                <a:t>Emerging</a:t>
              </a:r>
            </a:p>
            <a:p>
              <a:pPr algn="ctr"/>
              <a:r>
                <a:rPr lang="en-US" sz="900" u="sng" dirty="0"/>
                <a:t>Group 3</a:t>
              </a:r>
            </a:p>
            <a:p>
              <a:pPr algn="ctr"/>
              <a:r>
                <a:rPr lang="en-US" sz="900" u="sng" dirty="0"/>
                <a:t>Countries</a:t>
              </a:r>
            </a:p>
            <a:p>
              <a:pPr algn="ctr"/>
              <a:r>
                <a:rPr lang="en-US" sz="900" dirty="0"/>
                <a:t>Cambodia</a:t>
              </a:r>
            </a:p>
            <a:p>
              <a:pPr algn="ctr"/>
              <a:r>
                <a:rPr lang="en-US" sz="900" dirty="0"/>
                <a:t>Lao PDR</a:t>
              </a:r>
            </a:p>
            <a:p>
              <a:pPr algn="ctr"/>
              <a:r>
                <a:rPr lang="en-US" sz="900" dirty="0"/>
                <a:t>Myanmar</a:t>
              </a:r>
            </a:p>
            <a:p>
              <a:pPr algn="ctr"/>
              <a:endParaRPr lang="en-US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955460-D3BC-40DD-91EF-D4B07EBABA00}"/>
                </a:ext>
              </a:extLst>
            </p:cNvPr>
            <p:cNvSpPr/>
            <p:nvPr/>
          </p:nvSpPr>
          <p:spPr>
            <a:xfrm>
              <a:off x="8629917" y="4629151"/>
              <a:ext cx="867452" cy="14804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5">
                      <a:lumMod val="75000"/>
                    </a:schemeClr>
                  </a:solidFill>
                </a:rPr>
                <a:t>Applying</a:t>
              </a:r>
            </a:p>
            <a:p>
              <a:pPr algn="ctr"/>
              <a:endParaRPr lang="en-US" sz="1100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endParaRPr lang="en-US" sz="1100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endParaRPr lang="en-US" sz="1100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endParaRPr lang="en-US" sz="1100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endParaRPr lang="en-US" sz="1100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endParaRPr lang="en-US" sz="11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473594-55E5-452E-A7D2-3CBE4A2B11DC}"/>
                </a:ext>
              </a:extLst>
            </p:cNvPr>
            <p:cNvSpPr/>
            <p:nvPr/>
          </p:nvSpPr>
          <p:spPr>
            <a:xfrm>
              <a:off x="9497370" y="4324351"/>
              <a:ext cx="916606" cy="17852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5">
                      <a:lumMod val="75000"/>
                    </a:schemeClr>
                  </a:solidFill>
                </a:rPr>
                <a:t>Infusing</a:t>
              </a:r>
            </a:p>
            <a:p>
              <a:pPr algn="ctr"/>
              <a:r>
                <a:rPr lang="en-US" sz="900" u="sng" dirty="0"/>
                <a:t>Group 2</a:t>
              </a:r>
            </a:p>
            <a:p>
              <a:pPr algn="ctr"/>
              <a:r>
                <a:rPr lang="en-US" sz="900" u="sng" dirty="0"/>
                <a:t>Countries</a:t>
              </a:r>
            </a:p>
            <a:p>
              <a:pPr algn="ctr"/>
              <a:r>
                <a:rPr lang="en-US" sz="900" dirty="0"/>
                <a:t>Indonesia</a:t>
              </a:r>
            </a:p>
            <a:p>
              <a:pPr algn="ctr"/>
              <a:r>
                <a:rPr lang="en-US" sz="900" dirty="0"/>
                <a:t>Philippines</a:t>
              </a:r>
            </a:p>
            <a:p>
              <a:pPr algn="ctr"/>
              <a:r>
                <a:rPr lang="en-US" sz="900" dirty="0"/>
                <a:t>Thailand</a:t>
              </a:r>
            </a:p>
            <a:p>
              <a:pPr algn="ctr"/>
              <a:r>
                <a:rPr lang="en-US" sz="900" dirty="0"/>
                <a:t>Vietnam</a:t>
              </a:r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4D6D129-192B-435F-A999-C095B4816C91}"/>
                </a:ext>
              </a:extLst>
            </p:cNvPr>
            <p:cNvSpPr/>
            <p:nvPr/>
          </p:nvSpPr>
          <p:spPr>
            <a:xfrm>
              <a:off x="10413975" y="3986771"/>
              <a:ext cx="1016291" cy="21228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5">
                      <a:lumMod val="75000"/>
                    </a:schemeClr>
                  </a:solidFill>
                </a:rPr>
                <a:t>Transforming</a:t>
              </a:r>
            </a:p>
            <a:p>
              <a:pPr algn="ctr"/>
              <a:r>
                <a:rPr lang="en-US" sz="900" u="sng" dirty="0"/>
                <a:t>Group 1</a:t>
              </a:r>
            </a:p>
            <a:p>
              <a:pPr algn="ctr"/>
              <a:r>
                <a:rPr lang="en-US" sz="900" u="sng" dirty="0"/>
                <a:t>Countries</a:t>
              </a:r>
            </a:p>
            <a:p>
              <a:pPr algn="ctr"/>
              <a:r>
                <a:rPr lang="en-US" sz="900" dirty="0"/>
                <a:t>Brunei</a:t>
              </a:r>
            </a:p>
            <a:p>
              <a:pPr algn="ctr"/>
              <a:r>
                <a:rPr lang="en-US" sz="900" dirty="0"/>
                <a:t>Malaysia</a:t>
              </a:r>
            </a:p>
            <a:p>
              <a:pPr algn="ctr"/>
              <a:r>
                <a:rPr lang="en-US" sz="900" dirty="0"/>
                <a:t>Singapore</a:t>
              </a:r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</p:txBody>
        </p:sp>
        <p:sp>
          <p:nvSpPr>
            <p:cNvPr id="46" name="Arrow: Bent 45">
              <a:extLst>
                <a:ext uri="{FF2B5EF4-FFF2-40B4-BE49-F238E27FC236}">
                  <a16:creationId xmlns:a16="http://schemas.microsoft.com/office/drawing/2014/main" id="{F537D5E4-5CA9-48F3-84E6-8A23FBB47E13}"/>
                </a:ext>
              </a:extLst>
            </p:cNvPr>
            <p:cNvSpPr/>
            <p:nvPr/>
          </p:nvSpPr>
          <p:spPr>
            <a:xfrm>
              <a:off x="8117909" y="4508535"/>
              <a:ext cx="353257" cy="411236"/>
            </a:xfrm>
            <a:prstGeom prst="ben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4F8BD4-F61C-4998-8D12-45A6CF13A41B}"/>
                </a:ext>
              </a:extLst>
            </p:cNvPr>
            <p:cNvSpPr/>
            <p:nvPr/>
          </p:nvSpPr>
          <p:spPr>
            <a:xfrm rot="19891524">
              <a:off x="10705262" y="3521851"/>
              <a:ext cx="528011" cy="290801"/>
            </a:xfrm>
            <a:prstGeom prst="rightArrow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Arrow: Bent 110">
              <a:extLst>
                <a:ext uri="{FF2B5EF4-FFF2-40B4-BE49-F238E27FC236}">
                  <a16:creationId xmlns:a16="http://schemas.microsoft.com/office/drawing/2014/main" id="{63771B08-199E-42BD-9669-45FF263BF06B}"/>
                </a:ext>
              </a:extLst>
            </p:cNvPr>
            <p:cNvSpPr/>
            <p:nvPr/>
          </p:nvSpPr>
          <p:spPr>
            <a:xfrm>
              <a:off x="9034514" y="4158913"/>
              <a:ext cx="353257" cy="411236"/>
            </a:xfrm>
            <a:prstGeom prst="ben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Arrow: Bent 112">
              <a:extLst>
                <a:ext uri="{FF2B5EF4-FFF2-40B4-BE49-F238E27FC236}">
                  <a16:creationId xmlns:a16="http://schemas.microsoft.com/office/drawing/2014/main" id="{E5EC4667-56BA-4B32-8B29-4D4FD40CC87F}"/>
                </a:ext>
              </a:extLst>
            </p:cNvPr>
            <p:cNvSpPr/>
            <p:nvPr/>
          </p:nvSpPr>
          <p:spPr>
            <a:xfrm>
              <a:off x="9891196" y="3757201"/>
              <a:ext cx="353257" cy="411236"/>
            </a:xfrm>
            <a:prstGeom prst="ben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B9FBAA1-9263-4E4E-B7B8-45EFAA85435D}"/>
              </a:ext>
            </a:extLst>
          </p:cNvPr>
          <p:cNvGrpSpPr/>
          <p:nvPr/>
        </p:nvGrpSpPr>
        <p:grpSpPr>
          <a:xfrm>
            <a:off x="234815" y="3911825"/>
            <a:ext cx="6049948" cy="2247284"/>
            <a:chOff x="234815" y="3911825"/>
            <a:chExt cx="6049948" cy="22472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2734E1-E055-4CEA-B040-7A599A312A98}"/>
                </a:ext>
              </a:extLst>
            </p:cNvPr>
            <p:cNvSpPr txBox="1"/>
            <p:nvPr/>
          </p:nvSpPr>
          <p:spPr>
            <a:xfrm>
              <a:off x="1967896" y="4200758"/>
              <a:ext cx="1245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1 : 20.46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A28B26-4EA4-4414-9157-4D20A8BCC934}"/>
                </a:ext>
              </a:extLst>
            </p:cNvPr>
            <p:cNvGrpSpPr/>
            <p:nvPr/>
          </p:nvGrpSpPr>
          <p:grpSpPr>
            <a:xfrm>
              <a:off x="446826" y="5218556"/>
              <a:ext cx="5744715" cy="940553"/>
              <a:chOff x="446826" y="5218556"/>
              <a:chExt cx="5744715" cy="940553"/>
            </a:xfrm>
          </p:grpSpPr>
          <p:sp>
            <p:nvSpPr>
              <p:cNvPr id="10" name="Rounded Rectangle 13">
                <a:extLst>
                  <a:ext uri="{FF2B5EF4-FFF2-40B4-BE49-F238E27FC236}">
                    <a16:creationId xmlns:a16="http://schemas.microsoft.com/office/drawing/2014/main" id="{7CD5928F-EA52-4E8B-A65B-B270A2648D44}"/>
                  </a:ext>
                </a:extLst>
              </p:cNvPr>
              <p:cNvSpPr/>
              <p:nvPr/>
            </p:nvSpPr>
            <p:spPr>
              <a:xfrm>
                <a:off x="446826" y="5519676"/>
                <a:ext cx="5744715" cy="639433"/>
              </a:xfrm>
              <a:prstGeom prst="roundRect">
                <a:avLst>
                  <a:gd name="adj" fmla="val 10608"/>
                </a:avLst>
              </a:prstGeom>
              <a:solidFill>
                <a:schemeClr val="bg1"/>
              </a:solidFill>
              <a:ln w="317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2F221E-FA42-45B5-92E0-4780F1E7579A}"/>
                  </a:ext>
                </a:extLst>
              </p:cNvPr>
              <p:cNvSpPr txBox="1"/>
              <p:nvPr/>
            </p:nvSpPr>
            <p:spPr>
              <a:xfrm>
                <a:off x="488949" y="5599620"/>
                <a:ext cx="54283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ASEAN surpasses the world in terms of </a:t>
                </a:r>
                <a:r>
                  <a:rPr lang="en-US" sz="1200" b="1" dirty="0">
                    <a:solidFill>
                      <a:schemeClr val="accent2">
                        <a:lumMod val="75000"/>
                      </a:schemeClr>
                    </a:solidFill>
                  </a:rPr>
                  <a:t>quantitative measures </a:t>
                </a:r>
                <a:r>
                  <a:rPr lang="en-US" sz="1200" b="1" dirty="0"/>
                  <a:t>, but in terms of quality education,  it is 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sorely lacking</a:t>
                </a:r>
                <a:r>
                  <a:rPr lang="en-US" sz="1200" b="1" dirty="0"/>
                  <a:t>.</a:t>
                </a:r>
                <a:endParaRPr lang="en-US" sz="1200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4B72E3A-9527-47C9-B9C0-5A9423BC1028}"/>
                  </a:ext>
                </a:extLst>
              </p:cNvPr>
              <p:cNvSpPr txBox="1"/>
              <p:nvPr/>
            </p:nvSpPr>
            <p:spPr>
              <a:xfrm>
                <a:off x="1837854" y="5218556"/>
                <a:ext cx="2827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Key Takeaway: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1DF3B9E-659D-4E8A-8744-34DA599D2E54}"/>
                </a:ext>
              </a:extLst>
            </p:cNvPr>
            <p:cNvGrpSpPr/>
            <p:nvPr/>
          </p:nvGrpSpPr>
          <p:grpSpPr>
            <a:xfrm>
              <a:off x="234815" y="3911825"/>
              <a:ext cx="6049948" cy="958142"/>
              <a:chOff x="234815" y="3911825"/>
              <a:chExt cx="6049948" cy="95814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B9EEFCE-87ED-4720-9D81-E0989812FA20}"/>
                  </a:ext>
                </a:extLst>
              </p:cNvPr>
              <p:cNvGrpSpPr/>
              <p:nvPr/>
            </p:nvGrpSpPr>
            <p:grpSpPr>
              <a:xfrm>
                <a:off x="3506377" y="3911825"/>
                <a:ext cx="2778386" cy="949634"/>
                <a:chOff x="3506377" y="3911825"/>
                <a:chExt cx="2778386" cy="949634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A82185E-66CF-4F82-AA8F-B39597B6094F}"/>
                    </a:ext>
                  </a:extLst>
                </p:cNvPr>
                <p:cNvSpPr txBox="1"/>
                <p:nvPr/>
              </p:nvSpPr>
              <p:spPr>
                <a:xfrm>
                  <a:off x="3615601" y="3911825"/>
                  <a:ext cx="24957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Average Adult Literacy Rate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7C974D5-82D3-48ED-8D0B-97C27B172946}"/>
                    </a:ext>
                  </a:extLst>
                </p:cNvPr>
                <p:cNvSpPr txBox="1"/>
                <p:nvPr/>
              </p:nvSpPr>
              <p:spPr>
                <a:xfrm>
                  <a:off x="3816978" y="4171938"/>
                  <a:ext cx="9938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 Black" panose="020B0A04020102020204" pitchFamily="34" charset="0"/>
                      <a:cs typeface="Arial" panose="020B0604020202020204" pitchFamily="34" charset="0"/>
                    </a:rPr>
                    <a:t>92.31</a:t>
                  </a:r>
                  <a:r>
                    <a:rPr lang="en-US" sz="1400" dirty="0">
                      <a:latin typeface="Arial Black" panose="020B0A04020102020204" pitchFamily="34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272FEE-F81D-4B77-9455-A931EBC6E7AC}"/>
                    </a:ext>
                  </a:extLst>
                </p:cNvPr>
                <p:cNvSpPr txBox="1"/>
                <p:nvPr/>
              </p:nvSpPr>
              <p:spPr>
                <a:xfrm>
                  <a:off x="5145261" y="4190695"/>
                  <a:ext cx="9938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 Black" panose="020B0A04020102020204" pitchFamily="34" charset="0"/>
                      <a:cs typeface="Arial" panose="020B0604020202020204" pitchFamily="34" charset="0"/>
                    </a:rPr>
                    <a:t>85.10%</a:t>
                  </a:r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A03900E2-8050-429B-892B-60F8DD18C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90832" y="4241341"/>
                  <a:ext cx="411469" cy="411469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ABE11C8-3310-4249-95F5-93F5A99F3ECE}"/>
                    </a:ext>
                  </a:extLst>
                </p:cNvPr>
                <p:cNvSpPr txBox="1"/>
                <p:nvPr/>
              </p:nvSpPr>
              <p:spPr>
                <a:xfrm>
                  <a:off x="3718244" y="4439688"/>
                  <a:ext cx="993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ASEAN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D55F44-EBD6-4809-AF07-796D8D1B06F2}"/>
                    </a:ext>
                  </a:extLst>
                </p:cNvPr>
                <p:cNvSpPr txBox="1"/>
                <p:nvPr/>
              </p:nvSpPr>
              <p:spPr>
                <a:xfrm>
                  <a:off x="5092771" y="4448850"/>
                  <a:ext cx="993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GLOBAL</a:t>
                  </a:r>
                </a:p>
              </p:txBody>
            </p:sp>
            <p:sp>
              <p:nvSpPr>
                <p:cNvPr id="16" name="Rounded Rectangle 13">
                  <a:extLst>
                    <a:ext uri="{FF2B5EF4-FFF2-40B4-BE49-F238E27FC236}">
                      <a16:creationId xmlns:a16="http://schemas.microsoft.com/office/drawing/2014/main" id="{80DE2454-D0D9-464A-A1BD-A75D69E4A2CE}"/>
                    </a:ext>
                  </a:extLst>
                </p:cNvPr>
                <p:cNvSpPr/>
                <p:nvPr/>
              </p:nvSpPr>
              <p:spPr>
                <a:xfrm>
                  <a:off x="3506377" y="3912425"/>
                  <a:ext cx="2778386" cy="949034"/>
                </a:xfrm>
                <a:prstGeom prst="roundRect">
                  <a:avLst>
                    <a:gd name="adj" fmla="val 6703"/>
                  </a:avLst>
                </a:prstGeom>
                <a:noFill/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C145292-BAEF-4593-BE9A-F29EB7BE4AA2}"/>
                  </a:ext>
                </a:extLst>
              </p:cNvPr>
              <p:cNvGrpSpPr/>
              <p:nvPr/>
            </p:nvGrpSpPr>
            <p:grpSpPr>
              <a:xfrm>
                <a:off x="234815" y="3920933"/>
                <a:ext cx="2927402" cy="949034"/>
                <a:chOff x="234815" y="3920933"/>
                <a:chExt cx="2927402" cy="949034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71F1E4-6E9A-41E1-BB69-EAB78C29E76E}"/>
                    </a:ext>
                  </a:extLst>
                </p:cNvPr>
                <p:cNvSpPr txBox="1"/>
                <p:nvPr/>
              </p:nvSpPr>
              <p:spPr>
                <a:xfrm>
                  <a:off x="234815" y="3963828"/>
                  <a:ext cx="29274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Average Teacher : Student Ratio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189E02-FD04-4ED9-B405-57E755E7E975}"/>
                    </a:ext>
                  </a:extLst>
                </p:cNvPr>
                <p:cNvSpPr txBox="1"/>
                <p:nvPr/>
              </p:nvSpPr>
              <p:spPr>
                <a:xfrm>
                  <a:off x="446826" y="4200278"/>
                  <a:ext cx="11602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 Black" panose="020B0A04020102020204" pitchFamily="34" charset="0"/>
                      <a:cs typeface="Arial" panose="020B0604020202020204" pitchFamily="34" charset="0"/>
                    </a:rPr>
                    <a:t>1 : 20.18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EB2A2BE-E859-471F-97BF-591B1B2E5D79}"/>
                    </a:ext>
                  </a:extLst>
                </p:cNvPr>
                <p:cNvSpPr txBox="1"/>
                <p:nvPr/>
              </p:nvSpPr>
              <p:spPr>
                <a:xfrm>
                  <a:off x="440131" y="4482827"/>
                  <a:ext cx="993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ASEAN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9A9C036-8858-4C1C-B1CF-9FB52032C6C6}"/>
                    </a:ext>
                  </a:extLst>
                </p:cNvPr>
                <p:cNvSpPr txBox="1"/>
                <p:nvPr/>
              </p:nvSpPr>
              <p:spPr>
                <a:xfrm>
                  <a:off x="1989356" y="4472561"/>
                  <a:ext cx="993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GLOBAL</a:t>
                  </a:r>
                </a:p>
              </p:txBody>
            </p:sp>
            <p:sp>
              <p:nvSpPr>
                <p:cNvPr id="13" name="Rounded Rectangle 13">
                  <a:extLst>
                    <a:ext uri="{FF2B5EF4-FFF2-40B4-BE49-F238E27FC236}">
                      <a16:creationId xmlns:a16="http://schemas.microsoft.com/office/drawing/2014/main" id="{A9E1918E-1A77-41A7-91FD-2FAFAE51CDD8}"/>
                    </a:ext>
                  </a:extLst>
                </p:cNvPr>
                <p:cNvSpPr/>
                <p:nvPr/>
              </p:nvSpPr>
              <p:spPr>
                <a:xfrm>
                  <a:off x="321570" y="3920933"/>
                  <a:ext cx="2778386" cy="949034"/>
                </a:xfrm>
                <a:prstGeom prst="roundRect">
                  <a:avLst>
                    <a:gd name="adj" fmla="val 6703"/>
                  </a:avLst>
                </a:prstGeom>
                <a:noFill/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i="1" dirty="0">
                    <a:solidFill>
                      <a:sysClr val="windowText" lastClr="000000"/>
                    </a:solidFill>
                    <a:latin typeface="Bahnschrift" panose="020B0502040204020203" pitchFamily="34" charset="0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F03DFC1C-BF98-4426-9A1E-C19DEC373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6421" y="4220700"/>
                  <a:ext cx="455629" cy="45562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D1724-4125-43EA-AF55-F326EC270658}"/>
              </a:ext>
            </a:extLst>
          </p:cNvPr>
          <p:cNvGrpSpPr/>
          <p:nvPr/>
        </p:nvGrpSpPr>
        <p:grpSpPr>
          <a:xfrm>
            <a:off x="115558" y="1061444"/>
            <a:ext cx="5980442" cy="2744912"/>
            <a:chOff x="115558" y="1061444"/>
            <a:chExt cx="5980442" cy="274491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CEC74EC-2A24-4B12-A9C8-1F57178E4C86}"/>
                </a:ext>
              </a:extLst>
            </p:cNvPr>
            <p:cNvSpPr txBox="1"/>
            <p:nvPr/>
          </p:nvSpPr>
          <p:spPr>
            <a:xfrm>
              <a:off x="115558" y="1061444"/>
              <a:ext cx="59804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0" u="none" strike="noStrike" baseline="0" dirty="0">
                  <a:solidFill>
                    <a:srgbClr val="000000"/>
                  </a:solidFill>
                  <a:latin typeface="Arial" panose="020B0604020202020204" pitchFamily="34" charset="0"/>
                </a:rPr>
                <a:t>Average Expenditure On Education As % Of Total Government Expenditure</a:t>
              </a:r>
              <a:endParaRPr lang="en-US" sz="12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82DDD6-87A9-4C04-B8FD-E333DECF2701}"/>
                </a:ext>
              </a:extLst>
            </p:cNvPr>
            <p:cNvSpPr txBox="1"/>
            <p:nvPr/>
          </p:nvSpPr>
          <p:spPr>
            <a:xfrm>
              <a:off x="2752127" y="3590912"/>
              <a:ext cx="16002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 Narrow" panose="020B0606020202030204" pitchFamily="34" charset="0"/>
                </a:rPr>
                <a:t>Source: World Bank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7E75889-5E41-48EF-A1FB-D4A39E2D5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" y="1377236"/>
            <a:ext cx="6121981" cy="22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06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A0E502E-9F33-4612-9E91-DE9EDB3DB908}"/>
              </a:ext>
            </a:extLst>
          </p:cNvPr>
          <p:cNvSpPr/>
          <p:nvPr/>
        </p:nvSpPr>
        <p:spPr>
          <a:xfrm rot="16200000" flipH="1">
            <a:off x="5050733" y="173705"/>
            <a:ext cx="6564264" cy="7909479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  <a:gd name="connsiteX0" fmla="*/ 0 w 9441743"/>
              <a:gd name="connsiteY0" fmla="*/ 11510 h 6869510"/>
              <a:gd name="connsiteX1" fmla="*/ 4463870 w 9441743"/>
              <a:gd name="connsiteY1" fmla="*/ 0 h 6869510"/>
              <a:gd name="connsiteX2" fmla="*/ 9441743 w 9441743"/>
              <a:gd name="connsiteY2" fmla="*/ 6869510 h 6869510"/>
              <a:gd name="connsiteX3" fmla="*/ 0 w 9441743"/>
              <a:gd name="connsiteY3" fmla="*/ 6869510 h 6869510"/>
              <a:gd name="connsiteX4" fmla="*/ 0 w 9441743"/>
              <a:gd name="connsiteY4" fmla="*/ 11510 h 6869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1743" h="6869510">
                <a:moveTo>
                  <a:pt x="0" y="11510"/>
                </a:moveTo>
                <a:lnTo>
                  <a:pt x="4463870" y="0"/>
                </a:lnTo>
                <a:lnTo>
                  <a:pt x="9441743" y="6869510"/>
                </a:lnTo>
                <a:lnTo>
                  <a:pt x="0" y="6869510"/>
                </a:lnTo>
                <a:lnTo>
                  <a:pt x="0" y="11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D38C152-5C9A-4661-AC83-19F186468260}"/>
              </a:ext>
            </a:extLst>
          </p:cNvPr>
          <p:cNvSpPr/>
          <p:nvPr/>
        </p:nvSpPr>
        <p:spPr>
          <a:xfrm>
            <a:off x="0" y="4028947"/>
            <a:ext cx="12200726" cy="5448225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rgbClr val="333F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676B9C2-F2F3-4EFA-AEFC-BC0050BC86FE}"/>
              </a:ext>
            </a:extLst>
          </p:cNvPr>
          <p:cNvSpPr>
            <a:spLocks/>
          </p:cNvSpPr>
          <p:nvPr/>
        </p:nvSpPr>
        <p:spPr bwMode="auto">
          <a:xfrm rot="10800000">
            <a:off x="-8726" y="5615321"/>
            <a:ext cx="12200726" cy="4208298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F604D8-CEAE-497E-ADDF-61DDC8A57063}"/>
              </a:ext>
            </a:extLst>
          </p:cNvPr>
          <p:cNvGrpSpPr/>
          <p:nvPr/>
        </p:nvGrpSpPr>
        <p:grpSpPr>
          <a:xfrm>
            <a:off x="0" y="-214"/>
            <a:ext cx="9858543" cy="831205"/>
            <a:chOff x="0" y="-214"/>
            <a:chExt cx="9858543" cy="8312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C903A-A8DF-4082-921D-13F7BA4A9E2C}"/>
                </a:ext>
              </a:extLst>
            </p:cNvPr>
            <p:cNvSpPr/>
            <p:nvPr/>
          </p:nvSpPr>
          <p:spPr>
            <a:xfrm>
              <a:off x="0" y="0"/>
              <a:ext cx="8785115" cy="830991"/>
            </a:xfrm>
            <a:prstGeom prst="rect">
              <a:avLst/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77818D-E467-47FD-8808-FE483C31B772}"/>
                </a:ext>
              </a:extLst>
            </p:cNvPr>
            <p:cNvSpPr/>
            <p:nvPr/>
          </p:nvSpPr>
          <p:spPr>
            <a:xfrm rot="5400000">
              <a:off x="8906334" y="-121431"/>
              <a:ext cx="830991" cy="1073426"/>
            </a:xfrm>
            <a:prstGeom prst="triangle">
              <a:avLst>
                <a:gd name="adj" fmla="val 100000"/>
              </a:avLst>
            </a:prstGeom>
            <a:solidFill>
              <a:srgbClr val="058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466B99-4B9B-43B4-9FEE-84E64612D22A}"/>
                </a:ext>
              </a:extLst>
            </p:cNvPr>
            <p:cNvSpPr txBox="1"/>
            <p:nvPr/>
          </p:nvSpPr>
          <p:spPr>
            <a:xfrm>
              <a:off x="117064" y="199171"/>
              <a:ext cx="9449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Usage Of Technology Greatly Benefits Education In Various Subjects And Areas.</a:t>
              </a:r>
            </a:p>
          </p:txBody>
        </p:sp>
      </p:grpSp>
      <p:sp>
        <p:nvSpPr>
          <p:cNvPr id="53" name="Rounded Rectangle 71">
            <a:extLst>
              <a:ext uri="{FF2B5EF4-FFF2-40B4-BE49-F238E27FC236}">
                <a16:creationId xmlns:a16="http://schemas.microsoft.com/office/drawing/2014/main" id="{C0227D1F-273F-43EC-BABD-A9F06F3380C6}"/>
              </a:ext>
            </a:extLst>
          </p:cNvPr>
          <p:cNvSpPr/>
          <p:nvPr/>
        </p:nvSpPr>
        <p:spPr>
          <a:xfrm>
            <a:off x="5638481" y="5718698"/>
            <a:ext cx="6400411" cy="932747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rgbClr val="0587A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400" dirty="0">
              <a:latin typeface="Bahnschrift SemiBold" panose="020B0502040204020203" pitchFamily="34" charset="0"/>
            </a:endParaRPr>
          </a:p>
        </p:txBody>
      </p:sp>
      <p:sp>
        <p:nvSpPr>
          <p:cNvPr id="54" name="Rounded Rectangle 71">
            <a:extLst>
              <a:ext uri="{FF2B5EF4-FFF2-40B4-BE49-F238E27FC236}">
                <a16:creationId xmlns:a16="http://schemas.microsoft.com/office/drawing/2014/main" id="{A0E1B82E-45CE-4B2A-A6AF-CE9EA949EAE9}"/>
              </a:ext>
            </a:extLst>
          </p:cNvPr>
          <p:cNvSpPr/>
          <p:nvPr/>
        </p:nvSpPr>
        <p:spPr>
          <a:xfrm>
            <a:off x="5638500" y="4755869"/>
            <a:ext cx="6400391" cy="887233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rgbClr val="0587A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600" dirty="0">
              <a:latin typeface="Bahnschrift SemiBold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1B5B8B-2206-47A6-AB6F-A9D3F404F451}"/>
              </a:ext>
            </a:extLst>
          </p:cNvPr>
          <p:cNvGrpSpPr/>
          <p:nvPr/>
        </p:nvGrpSpPr>
        <p:grpSpPr>
          <a:xfrm>
            <a:off x="4161030" y="1124645"/>
            <a:ext cx="3595512" cy="3411028"/>
            <a:chOff x="4161030" y="1124645"/>
            <a:chExt cx="3595512" cy="3411028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2C506190-2642-4994-B805-1CC8F6C3290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80000232"/>
                </p:ext>
              </p:extLst>
            </p:nvPr>
          </p:nvGraphicFramePr>
          <p:xfrm>
            <a:off x="4161030" y="1709735"/>
            <a:ext cx="3182793" cy="28259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CD13E6-9B5D-4472-B9F8-38AA6FF7B01A}"/>
                </a:ext>
              </a:extLst>
            </p:cNvPr>
            <p:cNvSpPr txBox="1"/>
            <p:nvPr/>
          </p:nvSpPr>
          <p:spPr>
            <a:xfrm>
              <a:off x="4392557" y="1124645"/>
              <a:ext cx="3363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ASEAN Mobile Affordability Index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963E6A-5708-40CA-827D-D8FC7993D7B3}"/>
              </a:ext>
            </a:extLst>
          </p:cNvPr>
          <p:cNvGrpSpPr/>
          <p:nvPr/>
        </p:nvGrpSpPr>
        <p:grpSpPr>
          <a:xfrm>
            <a:off x="7561867" y="1123711"/>
            <a:ext cx="4658663" cy="3359291"/>
            <a:chOff x="7561867" y="1123711"/>
            <a:chExt cx="4658663" cy="3359291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C600B83D-B3B6-4B28-8B9C-0F4C03F32F6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60913882"/>
                </p:ext>
              </p:extLst>
            </p:nvPr>
          </p:nvGraphicFramePr>
          <p:xfrm>
            <a:off x="7698869" y="1844625"/>
            <a:ext cx="4150782" cy="26383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04A3A7-DC5E-49D4-AB30-7A5D48EB7B65}"/>
                </a:ext>
              </a:extLst>
            </p:cNvPr>
            <p:cNvSpPr txBox="1"/>
            <p:nvPr/>
          </p:nvSpPr>
          <p:spPr>
            <a:xfrm>
              <a:off x="7561867" y="1123711"/>
              <a:ext cx="4658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% Of Respondents Who Agree/Strongly Agree When Asked How Mobile Technology Benefits Learning, Through </a:t>
              </a:r>
            </a:p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The Schooling Years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F6285DE-5E96-4E67-BCE9-6EB42795685D}"/>
              </a:ext>
            </a:extLst>
          </p:cNvPr>
          <p:cNvSpPr txBox="1"/>
          <p:nvPr/>
        </p:nvSpPr>
        <p:spPr>
          <a:xfrm>
            <a:off x="4842001" y="4467105"/>
            <a:ext cx="16002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 Narrow" panose="020B0606020202030204" pitchFamily="34" charset="0"/>
              </a:rPr>
              <a:t>Source: GSMA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08522E-C8E2-45A0-A14B-AA7DEB76D20B}"/>
              </a:ext>
            </a:extLst>
          </p:cNvPr>
          <p:cNvSpPr txBox="1"/>
          <p:nvPr/>
        </p:nvSpPr>
        <p:spPr>
          <a:xfrm>
            <a:off x="8929677" y="4391260"/>
            <a:ext cx="2431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Narrow" panose="020B0606020202030204" pitchFamily="34" charset="0"/>
              </a:rPr>
              <a:t>Source: Living and Learning with Mobile Devices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854836-42E8-45FE-A63F-A2B1D704C911}"/>
              </a:ext>
            </a:extLst>
          </p:cNvPr>
          <p:cNvSpPr txBox="1"/>
          <p:nvPr/>
        </p:nvSpPr>
        <p:spPr>
          <a:xfrm>
            <a:off x="1219619" y="4441036"/>
            <a:ext cx="16002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 Narrow" panose="020B0606020202030204" pitchFamily="34" charset="0"/>
              </a:rPr>
              <a:t>Source: GSMA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A89284-4112-41A5-BD9F-CCFD918C971D}"/>
              </a:ext>
            </a:extLst>
          </p:cNvPr>
          <p:cNvGrpSpPr/>
          <p:nvPr/>
        </p:nvGrpSpPr>
        <p:grpSpPr>
          <a:xfrm>
            <a:off x="257622" y="4744779"/>
            <a:ext cx="5184150" cy="1911517"/>
            <a:chOff x="257622" y="4744779"/>
            <a:chExt cx="5184150" cy="1911517"/>
          </a:xfrm>
        </p:grpSpPr>
        <p:sp>
          <p:nvSpPr>
            <p:cNvPr id="52" name="Rounded Rectangle 71">
              <a:extLst>
                <a:ext uri="{FF2B5EF4-FFF2-40B4-BE49-F238E27FC236}">
                  <a16:creationId xmlns:a16="http://schemas.microsoft.com/office/drawing/2014/main" id="{B18FFF76-74F5-42D1-9BD8-7FCE22AAFC10}"/>
                </a:ext>
              </a:extLst>
            </p:cNvPr>
            <p:cNvSpPr/>
            <p:nvPr/>
          </p:nvSpPr>
          <p:spPr>
            <a:xfrm>
              <a:off x="257622" y="4744779"/>
              <a:ext cx="5184150" cy="1911517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 w="25400">
              <a:solidFill>
                <a:srgbClr val="0587A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C74694-7188-46FE-B17C-2F93949518C6}"/>
                </a:ext>
              </a:extLst>
            </p:cNvPr>
            <p:cNvSpPr txBox="1"/>
            <p:nvPr/>
          </p:nvSpPr>
          <p:spPr>
            <a:xfrm>
              <a:off x="290474" y="5180089"/>
              <a:ext cx="4939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Bahnschrift SemiBold" panose="020B0502040204020203" pitchFamily="34" charset="0"/>
                </a:rPr>
                <a:t>People in ASEAN countries are already inclined </a:t>
              </a:r>
              <a:r>
                <a:rPr lang="en-US" altLang="ko-KR" sz="1400" dirty="0">
                  <a:solidFill>
                    <a:srgbClr val="0587AF"/>
                  </a:solidFill>
                  <a:latin typeface="Bahnschrift SemiBold" panose="020B0502040204020203" pitchFamily="34" charset="0"/>
                </a:rPr>
                <a:t>to high mobile usage and familiarity </a:t>
              </a:r>
              <a:r>
                <a:rPr lang="en-US" altLang="ko-KR" sz="1400" dirty="0">
                  <a:latin typeface="Bahnschrift SemiBold" panose="020B0502040204020203" pitchFamily="34" charset="0"/>
                </a:rPr>
                <a:t>with phone mobile technology compared to </a:t>
              </a:r>
              <a:r>
                <a:rPr lang="en-US" altLang="ko-KR" sz="1400" dirty="0">
                  <a:solidFill>
                    <a:srgbClr val="0587AF"/>
                  </a:solidFill>
                  <a:latin typeface="Bahnschrift SemiBold" panose="020B0502040204020203" pitchFamily="34" charset="0"/>
                </a:rPr>
                <a:t>the rest of the world</a:t>
              </a:r>
              <a:r>
                <a:rPr lang="en-US" altLang="ko-KR" dirty="0">
                  <a:latin typeface="Bahnschrift SemiBold" panose="020B0502040204020203" pitchFamily="34" charset="0"/>
                </a:rPr>
                <a:t>.</a:t>
              </a:r>
              <a:endParaRPr lang="ko-KR" altLang="en-US" dirty="0">
                <a:latin typeface="Bahnschrift SemiBold" panose="020B0502040204020203" pitchFamily="34" charset="0"/>
              </a:endParaRPr>
            </a:p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81B003-5C1D-445F-BA85-138D72A659A5}"/>
              </a:ext>
            </a:extLst>
          </p:cNvPr>
          <p:cNvSpPr txBox="1"/>
          <p:nvPr/>
        </p:nvSpPr>
        <p:spPr>
          <a:xfrm>
            <a:off x="6001787" y="4819234"/>
            <a:ext cx="603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Bahnschrift SemiBold" panose="020B0502040204020203" pitchFamily="34" charset="0"/>
            </a:endParaRPr>
          </a:p>
          <a:p>
            <a:r>
              <a:rPr lang="en-US" altLang="ko-KR" sz="1400" dirty="0">
                <a:latin typeface="Arial Black" panose="020B0A04020102020204" pitchFamily="34" charset="0"/>
              </a:rPr>
              <a:t>85% </a:t>
            </a:r>
            <a:r>
              <a:rPr lang="en-US" altLang="ko-KR" sz="1400" dirty="0">
                <a:latin typeface="Bahnschrift SemiBold" panose="020B0502040204020203" pitchFamily="34" charset="0"/>
              </a:rPr>
              <a:t>of parents agree that mobile and apps can make learning fun.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ADA17-637E-416A-929D-EB0122C88ADA}"/>
              </a:ext>
            </a:extLst>
          </p:cNvPr>
          <p:cNvSpPr txBox="1"/>
          <p:nvPr/>
        </p:nvSpPr>
        <p:spPr>
          <a:xfrm>
            <a:off x="5954049" y="5751141"/>
            <a:ext cx="63145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Bahnschrift SemiBold" panose="020B0502040204020203" pitchFamily="34" charset="0"/>
            </a:endParaRPr>
          </a:p>
          <a:p>
            <a:r>
              <a:rPr lang="en-US" altLang="ko-KR" sz="1400" dirty="0">
                <a:latin typeface="Arial Black" panose="020B0A04020102020204" pitchFamily="34" charset="0"/>
              </a:rPr>
              <a:t>68% </a:t>
            </a:r>
            <a:r>
              <a:rPr lang="en-US" altLang="ko-KR" sz="1400" dirty="0">
                <a:latin typeface="Bahnschrift SemiBold" panose="020B0502040204020203" pitchFamily="34" charset="0"/>
              </a:rPr>
              <a:t>of students agree that digital learning technology is helpful in </a:t>
            </a:r>
          </a:p>
          <a:p>
            <a:pPr algn="ctr"/>
            <a:r>
              <a:rPr lang="en-US" altLang="ko-KR" sz="1400" dirty="0">
                <a:latin typeface="Bahnschrift SemiBold" panose="020B0502040204020203" pitchFamily="34" charset="0"/>
              </a:rPr>
              <a:t>research for class.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1636A8-68F7-4631-8565-32057786C31A}"/>
              </a:ext>
            </a:extLst>
          </p:cNvPr>
          <p:cNvGrpSpPr/>
          <p:nvPr/>
        </p:nvGrpSpPr>
        <p:grpSpPr>
          <a:xfrm>
            <a:off x="206873" y="1127723"/>
            <a:ext cx="4022801" cy="3319844"/>
            <a:chOff x="206873" y="1127723"/>
            <a:chExt cx="4022801" cy="33198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E2DB28-8315-408C-991B-E500599AE021}"/>
                </a:ext>
              </a:extLst>
            </p:cNvPr>
            <p:cNvSpPr txBox="1"/>
            <p:nvPr/>
          </p:nvSpPr>
          <p:spPr>
            <a:xfrm>
              <a:off x="432865" y="1127723"/>
              <a:ext cx="3674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Mobile Connectivity Index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416BB3-41AC-4C13-9150-32C9385D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73" y="1822042"/>
              <a:ext cx="4022801" cy="2625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225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2" grpId="0"/>
      <p:bldP spid="24" grpId="0"/>
      <p:bldP spid="25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8064</TotalTime>
  <Words>1411</Words>
  <Application>Microsoft Office PowerPoint</Application>
  <PresentationFormat>Widescreen</PresentationFormat>
  <Paragraphs>201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 Black</vt:lpstr>
      <vt:lpstr>Arial Narrow</vt:lpstr>
      <vt:lpstr>Arial Rounded MT Bold</vt:lpstr>
      <vt:lpstr>Bahnschrift</vt:lpstr>
      <vt:lpstr>Bahnschrift Condensed</vt:lpstr>
      <vt:lpstr>Bahnschrift SemiBold</vt:lpstr>
      <vt:lpstr>Bahnschrift SemiBold SemiConden</vt:lpstr>
      <vt:lpstr>Berlin Sans FB Demi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HMO</dc:creator>
  <cp:lastModifiedBy>aungkhantmyat158@gmail.com</cp:lastModifiedBy>
  <cp:revision>139</cp:revision>
  <dcterms:created xsi:type="dcterms:W3CDTF">2020-07-21T13:36:55Z</dcterms:created>
  <dcterms:modified xsi:type="dcterms:W3CDTF">2020-08-31T16:17:49Z</dcterms:modified>
</cp:coreProperties>
</file>